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54" y="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DE19A7E-D239-435C-B403-B6437702AAB4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7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0D09CDE-3F7B-4EEB-BD0F-F61758DA1EE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52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2916252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1480040" y="1010988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21340440" y="1010988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11480040" y="2319840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21340440" y="23198400"/>
            <a:ext cx="939024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520" cy="25058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520" cy="2505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2505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2505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430360" y="13421520"/>
            <a:ext cx="27542520" cy="42924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2505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2505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6563240" y="2319840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563240" y="10109880"/>
            <a:ext cx="1423116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20000" y="23198400"/>
            <a:ext cx="29162520" cy="1195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430360" y="13421520"/>
            <a:ext cx="27542520" cy="925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520" cy="25058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9240" y="4592880"/>
            <a:ext cx="3236472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600" b="1" strike="noStrike" spc="-1">
                <a:solidFill>
                  <a:srgbClr val="000000"/>
                </a:solidFill>
                <a:latin typeface="Arial"/>
                <a:ea typeface="DejaVu Sans"/>
              </a:rPr>
              <a:t>TÍTULO DO TRABALHO CIENTÍFICO</a:t>
            </a:r>
            <a:endParaRPr lang="pt-BR" sz="6600" b="0" strike="noStrike" spc="-1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0" y="6058080"/>
            <a:ext cx="32337000" cy="142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4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Nome Completo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(1)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; Nome Completo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(2)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; Nome Completo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(3)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; Nome Completo;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Nome Completo;</a:t>
            </a:r>
            <a:endParaRPr lang="pt-BR" sz="3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(1)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Instituição Primária, Cidade, UF; 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(2)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 Instituição Secundária, Cidade, UF; </a:t>
            </a:r>
            <a:r>
              <a:rPr lang="pt-BR" sz="34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(3)</a:t>
            </a:r>
            <a:r>
              <a:rPr lang="pt-BR" sz="3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340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495000" y="9632160"/>
            <a:ext cx="14874120" cy="102373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Conter os pressupostos que amparam a pesquisa, lacuna  e problema de pesquisa e/ou objetivos(s)..</a:t>
            </a:r>
            <a:endParaRPr lang="pt-BR" sz="3700" b="0" strike="noStrike" spc="-1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17110080" y="20243520"/>
            <a:ext cx="1458792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CONCLUSÕES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17082720" y="21529440"/>
            <a:ext cx="14615640" cy="68547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Realizar os fechamento do trabalho, apresentando as principais conclusões, limitações e sugestões de pesquisa..</a:t>
            </a:r>
            <a:endParaRPr lang="pt-BR" sz="3700" b="0" strike="noStrike" spc="-1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17265240" y="28735200"/>
            <a:ext cx="1443312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REFERÊNCIAS BIBLIOGRÁFICAS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17210160" y="30426840"/>
            <a:ext cx="14488200" cy="4065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Listar todas as referências em ordem alfabética e modelo ABNT</a:t>
            </a:r>
            <a:endParaRPr lang="pt-BR" sz="3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700" b="0" strike="noStrike" spc="-1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516240" y="21529440"/>
            <a:ext cx="14852880" cy="68547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	Elaborado de acordo com a temática</a:t>
            </a:r>
            <a:endParaRPr lang="pt-BR" sz="3700" b="0" strike="noStrike" spc="-1"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516240" y="30184920"/>
            <a:ext cx="14852880" cy="11928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Descrever a metodologia da pesquisa e o modo de como as informações foram coletadas. </a:t>
            </a:r>
            <a:endParaRPr lang="pt-BR" sz="3700" b="0" strike="noStrike" spc="-1">
              <a:latin typeface="Arial"/>
            </a:endParaRPr>
          </a:p>
        </p:txBody>
      </p:sp>
      <p:sp>
        <p:nvSpPr>
          <p:cNvPr id="53" name="CustomShape 10"/>
          <p:cNvSpPr/>
          <p:nvPr/>
        </p:nvSpPr>
        <p:spPr>
          <a:xfrm>
            <a:off x="495000" y="8458200"/>
            <a:ext cx="1485288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INTRODUÇÃO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516240" y="20243520"/>
            <a:ext cx="1483164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REVISÃO DE LITERATURA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495000" y="28835640"/>
            <a:ext cx="1487412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METODOLOGIA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17082720" y="9817560"/>
            <a:ext cx="14615640" cy="102373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700" b="0" strike="noStrike" spc="-1">
                <a:solidFill>
                  <a:srgbClr val="000000"/>
                </a:solidFill>
                <a:latin typeface="Arial"/>
                <a:ea typeface="DejaVu Sans"/>
              </a:rPr>
              <a:t>	Apresentar resultados comparando-os com a teoria.</a:t>
            </a:r>
            <a:endParaRPr lang="pt-BR" sz="3700" b="0" strike="noStrike" spc="-1">
              <a:latin typeface="Arial"/>
            </a:endParaRPr>
          </a:p>
        </p:txBody>
      </p:sp>
      <p:sp>
        <p:nvSpPr>
          <p:cNvPr id="57" name="CustomShape 14"/>
          <p:cNvSpPr/>
          <p:nvPr/>
        </p:nvSpPr>
        <p:spPr>
          <a:xfrm>
            <a:off x="17082720" y="8531640"/>
            <a:ext cx="14615640" cy="1004040"/>
          </a:xfrm>
          <a:prstGeom prst="rect">
            <a:avLst/>
          </a:prstGeom>
          <a:solidFill>
            <a:srgbClr val="EA7500"/>
          </a:solidFill>
          <a:ln>
            <a:solidFill>
              <a:srgbClr val="EA7500"/>
            </a:solidFill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Arial"/>
                <a:ea typeface="DejaVu Sans"/>
              </a:rPr>
              <a:t>RESULTADOS E DISCUSSÃO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6768000" y="1152000"/>
            <a:ext cx="19799640" cy="17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8000" b="1" spc="-1" dirty="0" smtClean="0">
                <a:solidFill>
                  <a:srgbClr val="000000"/>
                </a:solidFill>
                <a:latin typeface="Arial"/>
              </a:rPr>
              <a:t>VI</a:t>
            </a:r>
            <a:r>
              <a:rPr lang="pt-BR" sz="80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8000" b="1" strike="noStrike" spc="-1" dirty="0">
                <a:solidFill>
                  <a:srgbClr val="000000"/>
                </a:solidFill>
                <a:latin typeface="Arial"/>
              </a:rPr>
              <a:t>SIMPÓSIO DO AGRONEGÓCIO</a:t>
            </a:r>
            <a:endParaRPr lang="pt-BR" sz="8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 dirty="0" smtClean="0">
                <a:solidFill>
                  <a:srgbClr val="000000"/>
                </a:solidFill>
                <a:latin typeface="Arial"/>
              </a:rPr>
              <a:t>Gestão Sustentável no Agronegócio</a:t>
            </a: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0000"/>
                </a:solidFill>
                <a:latin typeface="Arial"/>
              </a:rPr>
              <a:t>ISSN 2595-3613</a:t>
            </a:r>
            <a:endParaRPr lang="pt-B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4000" b="0" strike="noStrike" spc="-1" dirty="0">
              <a:latin typeface="Arial"/>
            </a:endParaRPr>
          </a:p>
        </p:txBody>
      </p:sp>
      <p:sp>
        <p:nvSpPr>
          <p:cNvPr id="59" name="Line 16"/>
          <p:cNvSpPr/>
          <p:nvPr/>
        </p:nvSpPr>
        <p:spPr>
          <a:xfrm>
            <a:off x="6264000" y="3960000"/>
            <a:ext cx="20520000" cy="0"/>
          </a:xfrm>
          <a:prstGeom prst="line">
            <a:avLst/>
          </a:prstGeom>
          <a:ln>
            <a:solidFill>
              <a:srgbClr val="FF86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1" name="Imagem 60"/>
          <p:cNvPicPr/>
          <p:nvPr/>
        </p:nvPicPr>
        <p:blipFill>
          <a:blip r:embed="rId3"/>
          <a:stretch/>
        </p:blipFill>
        <p:spPr>
          <a:xfrm>
            <a:off x="216000" y="119160"/>
            <a:ext cx="8210160" cy="556884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5"/>
          <a:stretch/>
        </p:blipFill>
        <p:spPr bwMode="auto">
          <a:xfrm>
            <a:off x="26415540" y="475040"/>
            <a:ext cx="5360056" cy="442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120</Words>
  <Application>Microsoft Office PowerPoint</Application>
  <PresentationFormat>Personalizar</PresentationFormat>
  <Paragraphs>20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Neia</dc:creator>
  <cp:lastModifiedBy>CAROLINE FERREIRA MAINARDI</cp:lastModifiedBy>
  <cp:revision>105</cp:revision>
  <dcterms:created xsi:type="dcterms:W3CDTF">2014-03-28T14:43:32Z</dcterms:created>
  <dcterms:modified xsi:type="dcterms:W3CDTF">2022-08-19T21:27:06Z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