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1" name="Isaura Ficagna Azeredo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1-05-06T17:38:33.779">
    <p:pos x="196" y="280"/>
    <p:text>Não me recordo o q vem depois de introdução, que foi comentado na reunião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d84d49720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d84d49720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d84d4c676c_1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d84d4c676c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d84d4c676c_1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d84d4c676c_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d84d4c676c_1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d84d4c676c_1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d84d4c676c_1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d84d4c676c_1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d84d4c676c_1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d84d4c676c_1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comments" Target="../comments/comment1.xml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222100" y="1755800"/>
            <a:ext cx="8520600" cy="11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pt-BR" sz="4000">
                <a:latin typeface="Times New Roman"/>
                <a:ea typeface="Times New Roman"/>
                <a:cs typeface="Times New Roman"/>
                <a:sym typeface="Times New Roman"/>
              </a:rPr>
              <a:t>Título do trabalho</a:t>
            </a:r>
            <a:endParaRPr b="1" i="1" sz="4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25787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Times New Roman"/>
                <a:ea typeface="Times New Roman"/>
                <a:cs typeface="Times New Roman"/>
                <a:sym typeface="Times New Roman"/>
              </a:rPr>
              <a:t>Autores: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INTRODUÇÃO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4">
            <a:alphaModFix/>
          </a:blip>
          <a:stretch>
            <a:fillRect/>
          </a:stretch>
        </a:blip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REFERENCIAL TEÓRICO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METODOLOGIA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RESULTADOS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CONCLUSÃO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REFERÊNCIAS BIBLIOGRÁFICAS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