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5400" cx="32405625"/>
  <p:notesSz cx="709930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7">
          <p15:clr>
            <a:srgbClr val="000000"/>
          </p15:clr>
        </p15:guide>
      </p15:sldGuideLst>
    </p:ext>
    <p:ext uri="GoogleSlidesCustomDataVersion2">
      <go:slidesCustomData xmlns:go="http://customooxmlschemas.google.com/" r:id="rId7" roundtripDataSignature="AMtx7miXPcQKtpbBDKMPRYCuVLCVfWwB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7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83450" y="767575"/>
            <a:ext cx="4733100" cy="3837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9925" y="4861425"/>
            <a:ext cx="5679425" cy="46055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709925" y="4861425"/>
            <a:ext cx="5679425" cy="46055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83450" y="767575"/>
            <a:ext cx="4733100" cy="38379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2430429" y="13421686"/>
            <a:ext cx="27544792" cy="926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4860847" y="24483063"/>
            <a:ext cx="22683947" cy="11041380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lvl="0" algn="ctr">
              <a:spcBef>
                <a:spcPts val="3020"/>
              </a:spcBef>
              <a:spcAft>
                <a:spcPts val="0"/>
              </a:spcAft>
              <a:buClr>
                <a:srgbClr val="888888"/>
              </a:buClr>
              <a:buSzPts val="151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2640"/>
              </a:spcBef>
              <a:spcAft>
                <a:spcPts val="0"/>
              </a:spcAft>
              <a:buClr>
                <a:srgbClr val="888888"/>
              </a:buClr>
              <a:buSzPts val="132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2260"/>
              </a:spcBef>
              <a:spcAft>
                <a:spcPts val="0"/>
              </a:spcAft>
              <a:buClr>
                <a:srgbClr val="888888"/>
              </a:buClr>
              <a:buSzPts val="113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2559828" y="27763477"/>
            <a:ext cx="27544792" cy="8581075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89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>
            <a:off x="2559828" y="18312297"/>
            <a:ext cx="27544792" cy="9451179"/>
          </a:xfrm>
          <a:prstGeom prst="rect">
            <a:avLst/>
          </a:prstGeom>
          <a:noFill/>
          <a:ln>
            <a:noFill/>
          </a:ln>
        </p:spPr>
        <p:txBody>
          <a:bodyPr anchorCtr="0" anchor="b" bIns="215900" lIns="431825" spcFirstLastPara="1" rIns="431825" wrap="square" tIns="215900">
            <a:noAutofit/>
          </a:bodyPr>
          <a:lstStyle>
            <a:lvl1pPr indent="-228600" lvl="0" marL="457200" algn="l">
              <a:spcBef>
                <a:spcPts val="1900"/>
              </a:spcBef>
              <a:spcAft>
                <a:spcPts val="0"/>
              </a:spcAft>
              <a:buClr>
                <a:srgbClr val="888888"/>
              </a:buClr>
              <a:buSzPts val="9500"/>
              <a:buNone/>
              <a:defRPr sz="95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1700"/>
              </a:spcBef>
              <a:spcAft>
                <a:spcPts val="0"/>
              </a:spcAft>
              <a:buClr>
                <a:srgbClr val="888888"/>
              </a:buClr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520"/>
              </a:spcBef>
              <a:spcAft>
                <a:spcPts val="0"/>
              </a:spcAft>
              <a:buClr>
                <a:srgbClr val="888888"/>
              </a:buClr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320"/>
              </a:spcBef>
              <a:spcAft>
                <a:spcPts val="0"/>
              </a:spcAft>
              <a:buClr>
                <a:srgbClr val="888888"/>
              </a:buClr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>
            <a:off x="1622425" y="1731962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1622425" y="10082212"/>
            <a:ext cx="29160787" cy="285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 rot="5400000">
            <a:off x="-19948396" y="114108634"/>
            <a:ext cx="232249028" cy="2583449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 rot="5400000">
            <a:off x="-71893058" y="88538560"/>
            <a:ext cx="232249028" cy="76974642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1622425" y="1731962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 rot="5400000">
            <a:off x="1946275" y="9758362"/>
            <a:ext cx="28513087" cy="29160787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6351733" y="30243781"/>
            <a:ext cx="19443383" cy="3570451"/>
          </a:xfrm>
          <a:prstGeom prst="rect">
            <a:avLst/>
          </a:prstGeom>
          <a:noFill/>
          <a:ln>
            <a:noFill/>
          </a:ln>
        </p:spPr>
        <p:txBody>
          <a:bodyPr anchorCtr="0" anchor="b" bIns="215900" lIns="431825" spcFirstLastPara="1" rIns="431825" wrap="square" tIns="215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/>
          <p:nvPr>
            <p:ph idx="2" type="pic"/>
          </p:nvPr>
        </p:nvSpPr>
        <p:spPr>
          <a:xfrm>
            <a:off x="6351733" y="3860484"/>
            <a:ext cx="19443383" cy="2592324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6351733" y="33814231"/>
            <a:ext cx="19443383" cy="5070632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228600" lvl="0" marL="4572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indent="-228600" lvl="1" marL="9144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indent="-228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1620292" y="1720219"/>
            <a:ext cx="10661231" cy="7320916"/>
          </a:xfrm>
          <a:prstGeom prst="rect">
            <a:avLst/>
          </a:prstGeom>
          <a:noFill/>
          <a:ln>
            <a:noFill/>
          </a:ln>
        </p:spPr>
        <p:txBody>
          <a:bodyPr anchorCtr="0" anchor="b" bIns="215900" lIns="431825" spcFirstLastPara="1" rIns="431825" wrap="square" tIns="2159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9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12669710" y="1720219"/>
            <a:ext cx="18115651" cy="36874612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1187450" lvl="0" marL="45720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Char char="•"/>
              <a:defRPr sz="15100"/>
            </a:lvl1pPr>
            <a:lvl2pPr indent="-1066800" lvl="1" marL="9144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–"/>
              <a:defRPr sz="13200"/>
            </a:lvl2pPr>
            <a:lvl3pPr indent="-946150" lvl="2" marL="13716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3pPr>
            <a:lvl4pPr indent="-831850" lvl="3" marL="18288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4pPr>
            <a:lvl5pPr indent="-831850" lvl="4" marL="22860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»"/>
              <a:defRPr sz="9500"/>
            </a:lvl5pPr>
            <a:lvl6pPr indent="-831850" lvl="5" marL="27432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6pPr>
            <a:lvl7pPr indent="-831850" lvl="6" marL="32004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7pPr>
            <a:lvl8pPr indent="-831850" lvl="7" marL="3657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8pPr>
            <a:lvl9pPr indent="-831850" lvl="8" marL="41148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1620292" y="9041133"/>
            <a:ext cx="10661231" cy="29553699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228600" lvl="0" marL="457200" algn="l">
              <a:spcBef>
                <a:spcPts val="1320"/>
              </a:spcBef>
              <a:spcAft>
                <a:spcPts val="0"/>
              </a:spcAft>
              <a:buClr>
                <a:schemeClr val="dk1"/>
              </a:buClr>
              <a:buSzPts val="6600"/>
              <a:buNone/>
              <a:defRPr sz="6600"/>
            </a:lvl1pPr>
            <a:lvl2pPr indent="-228600" lvl="1" marL="914400" algn="l">
              <a:spcBef>
                <a:spcPts val="1140"/>
              </a:spcBef>
              <a:spcAft>
                <a:spcPts val="0"/>
              </a:spcAft>
              <a:buClr>
                <a:schemeClr val="dk1"/>
              </a:buClr>
              <a:buSzPts val="5700"/>
              <a:buNone/>
              <a:defRPr sz="5700"/>
            </a:lvl2pPr>
            <a:lvl3pPr indent="-228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  <a:defRPr sz="4300"/>
            </a:lvl9pPr>
          </a:lstStyle>
          <a:p/>
        </p:txBody>
      </p:sp>
      <p:sp>
        <p:nvSpPr>
          <p:cNvPr id="40" name="Google Shape;40;p7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9"/>
          <p:cNvSpPr txBox="1"/>
          <p:nvPr>
            <p:ph type="title"/>
          </p:nvPr>
        </p:nvSpPr>
        <p:spPr>
          <a:xfrm>
            <a:off x="1622425" y="1731962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9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>
            <p:ph type="title"/>
          </p:nvPr>
        </p:nvSpPr>
        <p:spPr>
          <a:xfrm>
            <a:off x="1620284" y="1730223"/>
            <a:ext cx="29165074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0"/>
          <p:cNvSpPr txBox="1"/>
          <p:nvPr>
            <p:ph idx="1" type="body"/>
          </p:nvPr>
        </p:nvSpPr>
        <p:spPr>
          <a:xfrm>
            <a:off x="1620282" y="9671218"/>
            <a:ext cx="14318118" cy="4030503"/>
          </a:xfrm>
          <a:prstGeom prst="rect">
            <a:avLst/>
          </a:prstGeom>
          <a:noFill/>
          <a:ln>
            <a:noFill/>
          </a:ln>
        </p:spPr>
        <p:txBody>
          <a:bodyPr anchorCtr="0" anchor="b" bIns="215900" lIns="431825" spcFirstLastPara="1" rIns="431825" wrap="square" tIns="215900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b="1" sz="11300"/>
            </a:lvl1pPr>
            <a:lvl2pPr indent="-228600" lvl="1" marL="9144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9pPr>
          </a:lstStyle>
          <a:p/>
        </p:txBody>
      </p:sp>
      <p:sp>
        <p:nvSpPr>
          <p:cNvPr id="55" name="Google Shape;55;p10"/>
          <p:cNvSpPr txBox="1"/>
          <p:nvPr>
            <p:ph idx="2" type="body"/>
          </p:nvPr>
        </p:nvSpPr>
        <p:spPr>
          <a:xfrm>
            <a:off x="1620282" y="13701713"/>
            <a:ext cx="14318118" cy="24893115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946150" lvl="0" marL="4572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indent="-831850" lvl="1" marL="9144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/>
        </p:txBody>
      </p:sp>
      <p:sp>
        <p:nvSpPr>
          <p:cNvPr id="56" name="Google Shape;56;p10"/>
          <p:cNvSpPr txBox="1"/>
          <p:nvPr>
            <p:ph idx="3" type="body"/>
          </p:nvPr>
        </p:nvSpPr>
        <p:spPr>
          <a:xfrm>
            <a:off x="16461622" y="9671218"/>
            <a:ext cx="14323741" cy="4030503"/>
          </a:xfrm>
          <a:prstGeom prst="rect">
            <a:avLst/>
          </a:prstGeom>
          <a:noFill/>
          <a:ln>
            <a:noFill/>
          </a:ln>
        </p:spPr>
        <p:txBody>
          <a:bodyPr anchorCtr="0" anchor="b" bIns="215900" lIns="431825" spcFirstLastPara="1" rIns="431825" wrap="square" tIns="215900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None/>
              <a:defRPr b="1" sz="11300"/>
            </a:lvl1pPr>
            <a:lvl2pPr indent="-228600" lvl="1" marL="9144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b="1" sz="7600"/>
            </a:lvl9pPr>
          </a:lstStyle>
          <a:p/>
        </p:txBody>
      </p:sp>
      <p:sp>
        <p:nvSpPr>
          <p:cNvPr id="57" name="Google Shape;57;p10"/>
          <p:cNvSpPr txBox="1"/>
          <p:nvPr>
            <p:ph idx="4" type="body"/>
          </p:nvPr>
        </p:nvSpPr>
        <p:spPr>
          <a:xfrm>
            <a:off x="16461622" y="13701713"/>
            <a:ext cx="14323741" cy="24893115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946150" lvl="0" marL="4572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•"/>
              <a:defRPr sz="11300"/>
            </a:lvl1pPr>
            <a:lvl2pPr indent="-831850" lvl="1" marL="9144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–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–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»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Char char="•"/>
              <a:defRPr sz="76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622425" y="1731962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" type="body"/>
          </p:nvPr>
        </p:nvSpPr>
        <p:spPr>
          <a:xfrm>
            <a:off x="5744128" y="63507946"/>
            <a:ext cx="51404567" cy="179642455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1066800" lvl="0" marL="4572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indent="-946150" lvl="1" marL="9144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/>
        </p:txBody>
      </p:sp>
      <p:sp>
        <p:nvSpPr>
          <p:cNvPr id="64" name="Google Shape;64;p11"/>
          <p:cNvSpPr txBox="1"/>
          <p:nvPr>
            <p:ph idx="2" type="body"/>
          </p:nvPr>
        </p:nvSpPr>
        <p:spPr>
          <a:xfrm>
            <a:off x="57688789" y="63507946"/>
            <a:ext cx="51404570" cy="179642455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1066800" lvl="0" marL="45720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Char char="•"/>
              <a:defRPr sz="13200"/>
            </a:lvl1pPr>
            <a:lvl2pPr indent="-946150" lvl="1" marL="91440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Char char="–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–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»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Char char="•"/>
              <a:defRPr sz="85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57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1622425" y="1731962"/>
            <a:ext cx="29160787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1622425" y="10082212"/>
            <a:ext cx="29160787" cy="28513087"/>
          </a:xfrm>
          <a:prstGeom prst="rect">
            <a:avLst/>
          </a:prstGeom>
          <a:noFill/>
          <a:ln>
            <a:noFill/>
          </a:ln>
        </p:spPr>
        <p:txBody>
          <a:bodyPr anchorCtr="0" anchor="t" bIns="215900" lIns="431825" spcFirstLastPara="1" rIns="431825" wrap="square" tIns="215900">
            <a:noAutofit/>
          </a:bodyPr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16224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1071225" y="40044687"/>
            <a:ext cx="102631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23225125" y="40044687"/>
            <a:ext cx="7558087" cy="2301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00" lIns="431825" spcFirstLastPara="1" rIns="431825" wrap="square" tIns="2159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5700"/>
              <a:buFont typeface="Calibri"/>
              <a:buNone/>
              <a:defRPr b="0" i="0" sz="57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952750" y="7802562"/>
            <a:ext cx="26501725" cy="1581150"/>
          </a:xfrm>
          <a:prstGeom prst="rect">
            <a:avLst/>
          </a:prstGeom>
          <a:noFill/>
          <a:ln>
            <a:noFill/>
          </a:ln>
        </p:spPr>
        <p:txBody>
          <a:bodyPr anchorCtr="0" anchor="t" bIns="44250" lIns="88500" spcFirstLastPara="1" rIns="88500" wrap="square" tIns="442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9700"/>
              <a:buFont typeface="Calibri"/>
              <a:buNone/>
            </a:pPr>
            <a:r>
              <a:rPr b="1" i="0" lang="en-US" sz="9700" u="none" cap="none" strike="noStrik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1085850" y="9186862"/>
            <a:ext cx="30233937" cy="2613025"/>
          </a:xfrm>
          <a:prstGeom prst="rect">
            <a:avLst/>
          </a:prstGeom>
          <a:noFill/>
          <a:ln>
            <a:noFill/>
          </a:ln>
        </p:spPr>
        <p:txBody>
          <a:bodyPr anchorCtr="0" anchor="t" bIns="44250" lIns="88500" spcFirstLastPara="1" rIns="88500" wrap="square" tIns="4425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Calibri"/>
              <a:buNone/>
            </a:pPr>
            <a:r>
              <a:rPr b="1" i="0" lang="en-US" sz="4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Nome (s) completo (s) do (s) autor (es)*; (O nome do primeiro autor deverá ser sublinhado)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libri"/>
              <a:buNone/>
            </a:pPr>
            <a:r>
              <a:rPr b="0" i="0" lang="en-US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Vínculo Institucional;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Calibri"/>
              <a:buNone/>
            </a:pPr>
            <a:r>
              <a:rPr b="0" i="0" lang="en-US" sz="4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*e-mail do autor principal; 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100"/>
              <a:buFont typeface="Calibri"/>
              <a:buNone/>
            </a:pPr>
            <a:r>
              <a:rPr b="0" i="0" lang="en-US" sz="4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Instituição de fomento (se houver)</a:t>
            </a:r>
            <a:endParaRPr/>
          </a:p>
        </p:txBody>
      </p:sp>
      <p:sp>
        <p:nvSpPr>
          <p:cNvPr id="86" name="Google Shape;86;p1"/>
          <p:cNvSpPr txBox="1"/>
          <p:nvPr/>
        </p:nvSpPr>
        <p:spPr>
          <a:xfrm>
            <a:off x="1298575" y="20739100"/>
            <a:ext cx="1403985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7" name="Google Shape;87;p1"/>
          <p:cNvCxnSpPr/>
          <p:nvPr/>
        </p:nvCxnSpPr>
        <p:spPr>
          <a:xfrm>
            <a:off x="3071812" y="18718212"/>
            <a:ext cx="3175" cy="165100"/>
          </a:xfrm>
          <a:prstGeom prst="straightConnector1">
            <a:avLst/>
          </a:prstGeom>
          <a:noFill/>
          <a:ln cap="flat" cmpd="sng" w="14750">
            <a:solidFill>
              <a:srgbClr val="FFFFFF"/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88" name="Google Shape;88;p1"/>
          <p:cNvCxnSpPr/>
          <p:nvPr/>
        </p:nvCxnSpPr>
        <p:spPr>
          <a:xfrm>
            <a:off x="3071812" y="24420512"/>
            <a:ext cx="3175" cy="336550"/>
          </a:xfrm>
          <a:prstGeom prst="straightConnector1">
            <a:avLst/>
          </a:prstGeom>
          <a:noFill/>
          <a:ln cap="flat" cmpd="sng" w="14750">
            <a:solidFill>
              <a:srgbClr val="FFFFFF"/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89" name="Google Shape;89;p1"/>
          <p:cNvSpPr txBox="1"/>
          <p:nvPr/>
        </p:nvSpPr>
        <p:spPr>
          <a:xfrm>
            <a:off x="19081750" y="8361362"/>
            <a:ext cx="12099925" cy="539750"/>
          </a:xfrm>
          <a:prstGeom prst="rect">
            <a:avLst/>
          </a:prstGeom>
          <a:noFill/>
          <a:ln>
            <a:noFill/>
          </a:ln>
        </p:spPr>
        <p:txBody>
          <a:bodyPr anchorCtr="0" anchor="t" bIns="46775" lIns="89950" spcFirstLastPara="1" rIns="89950" wrap="square" tIns="46775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900"/>
              <a:buFont typeface="Calibri"/>
              <a:buNone/>
            </a:pPr>
            <a:r>
              <a:rPr b="1" i="0" lang="en-US" sz="29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Obs: As medidas do pôster serão 90 cm de largura por 120 cm de altura.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307975" y="-563562"/>
            <a:ext cx="1552575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07975" y="-563562"/>
            <a:ext cx="1552575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941387" y="12406312"/>
            <a:ext cx="14511337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INTRODUÇÃO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1012825" y="13558837"/>
            <a:ext cx="14373225" cy="4752975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941387" y="18959512"/>
            <a:ext cx="14511337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OBJETIVOS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1012825" y="20162837"/>
            <a:ext cx="14373225" cy="3548062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942975" y="24268112"/>
            <a:ext cx="14509750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METODOLOGIA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012825" y="25471437"/>
            <a:ext cx="14373225" cy="12909550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16671925" y="12336462"/>
            <a:ext cx="14509750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RESULTADOS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16738600" y="13558837"/>
            <a:ext cx="14373225" cy="12004675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16671925" y="26068337"/>
            <a:ext cx="14509750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CONCLUSÕES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16738600" y="27292300"/>
            <a:ext cx="14373225" cy="6119812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16671925" y="33989962"/>
            <a:ext cx="14509750" cy="10795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REFERÊNCIAS ABNT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16738600" y="35212337"/>
            <a:ext cx="14373225" cy="3168650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8947150" y="38955662"/>
            <a:ext cx="14511337" cy="1081087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54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924"/>
              </a:buClr>
              <a:buSzPts val="8500"/>
              <a:buFont typeface="Calibri"/>
              <a:buNone/>
            </a:pPr>
            <a:r>
              <a:rPr b="1" i="0" lang="en-US" sz="85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AGRADECIMENTOS</a:t>
            </a:r>
            <a:r>
              <a:rPr b="1" i="0" lang="en-US" sz="2000" u="none">
                <a:solidFill>
                  <a:srgbClr val="004924"/>
                </a:solidFill>
                <a:latin typeface="Calibri"/>
                <a:ea typeface="Calibri"/>
                <a:cs typeface="Calibri"/>
                <a:sym typeface="Calibri"/>
              </a:rPr>
              <a:t> (Quando houver)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1193800" y="40397112"/>
            <a:ext cx="30018037" cy="2016125"/>
          </a:xfrm>
          <a:prstGeom prst="rect">
            <a:avLst/>
          </a:prstGeom>
          <a:solidFill>
            <a:srgbClr val="FEF9F4"/>
          </a:solidFill>
          <a:ln>
            <a:noFill/>
          </a:ln>
        </p:spPr>
        <p:txBody>
          <a:bodyPr anchorCtr="0" anchor="ctr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ITBhUUERQWFhMXGR4bGRgXFxsgIRwcIB4bFxogHyEbHSgiHyAlHh0dJDEiJykrLi4vICEzODMsNygtLisBCgoKDg0OFA8QFSwcGBwsLCwsLCwsLCwsLCwsLCwsLCwsLCwrLCw3LCwsLCwsLCwsLCsrNywsLCwsLCwsNyssN//AABEIAJgBTAMBIgACEQEDEQH/xAAcAAEAAgIDAQAAAAAAAAAAAAAABgcEBQEDCAL/xABNEAABAwIEAwUDBwgGBwkAAAABAAIDBBEFBhIhBzFBEyJRYXEygZEUI0JygqGxMzZSYnN0srMIJDdTosEVFzQ1Q0RjFlSSk6O0wtPk/8QAFQEBAQAAAAAAAAAAAAAAAAAAAAH/xAAYEQEBAQEBAAAAAAAAAAAAAAAAARExQf/aAAwDAQACEQMRAD8AvFERARFps0Zmp6DD+1qHWvsxjd3PPg0f5mwHUhBuCbC55KBZn4rUVMSyC9TKP7s2YD5v3B+yHe5V/iGNYnjuIGGBhbB1jaSGNHQzPt3j+rb0abXU8ytwopKdofVf1mXwcPmx6M+l9q/oFBCXZtxzE3kUjXtjNx/V26R4bzPOxHk5vopPkDIeIU+YW1VXUcmuBYJHvc+4IAeXbWBOrmdwFZ8bA1gDQABsABsF9JgIiKgiIgIiICIiAiIgIiICIiAiIgIiICIiAiIgIiICIiAiIgIiICIiAiIgIi1+P4xFSYTJPMbMYL+ZPJrR5k2A9UGszxm6HDsL1v78r7iKIGxeepPg0bXd6DckA1LljLdXjeMuqqx7hBezn8r2P5OEG4DRyJ3sb+07UuMvYXUY9mx89SS2BpGstJs1vNkLD425npcu2Lhe+KSlZFStjiaGRsAa1rRYADYABTo6cJwuGmoGw08bY428mt+8k8yT1J3KzERUEREBERAREQEREBERAREQEREBERAREQEREBERAREQEREBERAREQEREBERAREQFRvE/GZMRzdHQUvebG/QBfZ03J7j5Ri48rSeStPPWO/IsrzTj2wNMf7R3dbt1AJufIFV9wLy/d0tdJcneOIu3J5GV9zzJNm357P8VKLLyzgUdFgsdPFyaN3Hm9x3c4+ZPw2HIBbVEVBERAREQEREBERAREQEREBEXBcBzKDlERAREQEREBERAREQEREBEXBcL2vug5REQERQ+fGMUkzaIYKRrKSJ4Es0rrdo0gH5u3kbiwduLEt3CCYIiICIiAi4a4HkVygprj1ihdWU9KzewMrmjmXG8cfv2f8AEK0cr4SKTL0FOLfNsAcR1dzefe4k+9U9Wj5ZxwDTuxk7R6CBmsj01sd8VeqkBERUEREBRHihmV9DlgvhNppHCON1r6SQXF1jts1ptfa9r35KXKvuNmEST5Va+IF3YSB7gBc6NLmuI9CQT5AoIzgXC19dgzKqrq5RNM0PZtqLWuF2kl5uSQQbC1uXRfXHKINrsPZqIbpkaTfpeAX9wWxyjxVoossQx1JkbLDG1h0sLg8MAaHAt23AGxtvfputdxzlY6vw9x9gtkJ+qTATy8lPBvOHuXcNgzAZKPEPlMojcDH2kbrNJZd1mC+xsL+aqpmKzUub5KmK5MVS+4ubG7pLsP1mhw91+itnIFRgZx4jDWvbUGN1ye39jUwu/KEjnp81Eck4E2tq8Zp3bFzgWO/ReJZyx3x5+IuOqgzs3YiyfiVhU0TrxyNgc30MzzuOhHIjourixkyOnp5K1s0hfLPuw20jXqcbWF9rKH5YMrc40UMoIMNS1mk82ntbvb/4y4+pKtjjj+Zjf27Pweg1+SclxwZe+XCaRz5qE3Y62kdoxshtYX2IsFXWXct08uTqmsfOYpoCRG27QHkMa5o5atTnHSCD7irty/8A2XQfuLP5IVD0GX3SZPfWxjUYJtEjSLjsyxjg63k47jwN9tKUWRlrONTBwmkqJCZJWSGKBzzcuvpAJJ3cGOL+tyGWWuy9w0fiWDisraqQyzXLLgPsLmxdq6HmGt0gC3u3ONSsxPhHqo42tdDpJgjHsOZbtGNAH6JLmi1yNPUrFyLxPo4Mpxw1GsSQt0gMYXB7RfTYjYG1h3iN/JUfXCTGamLMNRhtS8vEYeWEknSY3BjgCd9LgQQOlvNWxJ+TPoqj4SUktVmyqxN7S2N+trPAue8OIB6hjWhpPUnxBtbrhdqQVH/R5cThtTc33i/hcuMOcf8AX9Nubf8A541qeE2YoMMmqqevcYn3aL6Hu7zNTXA6WkjoQbWPwvsckzCt4vVFZAHGnDSdRFvoMhaDfkXWc4A72G9kESz7PKziHVSROcHRSNeHD6NhGAfTUWj3+a33FDH21uWcOqGbFxkD2g+y8dmHN9x5eIseqzaCgjqOMlfDKLxyQyNcPIth5eBHMHobKu8copqWtko5TtHKXctiSAA8fWZpPuHgoLM43OP+n8O36v8A44V08TgaDiFSV7bhj7F9gfoWZJy6uicAPQrt43/nBh3q/wDjhUo4wYR8oyTI4C74CJh6NuJP/TLjbxAVGj444o44fTUkJu+d+qwPtAWawfae4EfVUe4pYWyCtwym1lsbIhG59+mtrXPN+vN266uHnaYjnimfLu2jgYN979mNMd/1i92v7JWz43Fn/aii7X8np7/P2O0br5b+zfluoJDw5y9h8GMySUdd8pf2Za5muN2lpc037gvzbZVnlTLNNWSVz6icwdgA5j7tsS4y31ahcgaByIO/orQ4eVOCnFpG4Y1zZTHd+rtvYDmj/ikjm4ct1UWHZddVUNfJGCZKUseGj6THGYSW8wGhw9COoQS7KGZa1vDCve173GEsEb3HUWB+kSAE39hp1C/K/hssPIGVsPriySesk+XiTUYy5l3aXXafnGl8lwASQ7a9uinWQM00jsgOc5jI20zSKiNjNt7nWGgbh4ueu+ob2VaZ7/0VJPEcIEnbOduxjJGtvto0B4BD9VrBm3obKiWcR3H/AFu4dv8A93/9w9YHFnJrKWF1YyaRz56k3YbaW6xJIbWF9iLLuzq2QcTcKEpvKGUms+Lu3dq++6kPHj80Yf3lv8uZAyBlaGgwxuJOnkOuk1va7TpaHBkziLC+2myq7DcXnhx6HE5Lhr6l5dzO3dMzR9iUhvofBWDnrGew4QUkYNnTwws9GCNr3n0IAafrKM4xl/F25KbDNSxNpafVNqDm9oNnueXfOm+znXGnw8FBOOOZByZGRuDOz39yRVpjGEsoMBoqukq3tqJ42SPYHNBYSwSEjSB3Q7u6XA3v6reY7jPyng1TXN3w1DYX739hkmi/mWFh9SVqqKkbhmMYfWTRNlpaiGKXvM1aXOYx0lv12OOtvkbDe5CiT8VJXux7CXPGl7g0uHKzi+Eke43Xfn/FamuzwzCqaQxRiwlcL7ks7VxdaxLWstZtwC4kHpbr4uzNfmfC3sIc1xBaQbggyREEeRCw82yvwzi22tkY50EpDhYcwYxDIBfbU0jVbwI8UGPm7IT8IomVlDUyAtc1rzYNIv7JGnYtvsWOBvfqLq3sp4savLcFQQA6RgLgOQdycB5agVV/EjPkFfhTKOhbJK+V7b9wj2TqDWh1iXFwHS1gd1Z2T8JNLlingdbUxgDrctR7z7eWolWCpeFg7TinUSHwqJPe6Vo/B5V5Kj+CH55VF+fYv/mR3V4JAREVBERARFwSg082U8PdUF7qOmc8m5cYWEk+J7u5WVX4LSzhvb08MugEM7SNrtINrgagbDYcvALO1DxCBwQa+gwCkgqNcFNBE+1tUcTGmxtcXaAbbDbyXbQ4TTwzPdDDFG5+73MY1pcbk94gb7knfxKyZJWt9ogepXy2pYTYPaT9YIMN+A0hr+2NNAZrh3aGJmvULWOq17iw3v0WRX4fDPBoniZKy99MjA4XHI2cCLrJRB0x0sbaQRtY0RhukMDQGhtraQOVrbWWPR4PTRUro4oIo4331sZG1rXXGk6gBY3G2/RZpKAoMPDcJp6cO+TwxRarauzY1t7cr6QL2uVh1WU6CSqMklJTveTcudEwknxO2/vW5XGoeIQcRxhsYDQAALAAWAHkvpFwXBBrMTy5R1E2uopoZX8tT42k28LkXt5LMoKCKGmEcEbI2Dk1jQ0fACyyEQYUWE07cQdO2GITu2dKI2h55Xu4C55Dr0C66/AaSao1z00Er7AapImONhcgXcCbbn4rN7dmu2pt/C4uuxBhV+EU88jXTwRSuZ7Bkja4t5E2LgbbgcvALLkYHRlrgC0ixBFwQdiD5LkOC5QYOG4NTU5caeCKIutq7ONrb2va+kC9rn4lcYjgtNPIDUQQylosDJG1xA6gagbLumxGFj7PljafBz2g/eV3xyNcy7SCPEG6DBw/AqWCYvgp4YnkWLo4mNJGxtdoBtcDbyX3h+EU8DnGCCKIvtrMcbW6rXtfSBe1zz8Ss1dckzWnvOA9SAg10OW6Jkb2spadrZG6XhsLAHN52dYbjyKYbluip59cFNDG/wDSZG0G3hcC9ltAdlygwqrCKeStbLJBE+VltMjo2lzdJ1Ns4i4sTcW5FfeIYdDPCGTxRytB1BsjGuANiL2cCL2JF/MrJ1DxXKDX1OB0sjIxJTwvEQtGHRMIYNtm3HdHdHLwHgs6SMOjLXAFpFiCLgg7EEdQuSUBQatuWqEUpjFJT9mXBxZ2LNJcBYG2m1wCRdd9Tg1NJRsikgifFHbRG6Npa2w0jS0iwsNhbos0lAUGufl+jLYwaaAiL8kDEz5vcHubd3cA7eAWVXUMU1MY5o2SMPNr2hw+BFlkLHqa+KN1pJGMP6zgPxKDEwvL1JTyF1PTwxOOxcyNoNvC4F7eS2a+IZWuZdjg4eIII+5faCjeFh7PinURnwqI/e2Vp/BhV5Kiq0/I+OAcdmPnafUTs0E+mt7vgr1UgIiKgiIgKD8aBfh9Nf8ATi/msU4UH4zf2fzfXi/msUoo7LWUZq6Z7aaONxYAXai1uxuBz9CrE4c8Oq2jzdFPNFG2NoeCWvaTuwtGw8yodkTOLsNqpXthE3aNa2xk0W0kn9B1+fkrTyJxKdiGOmndTNi+bc/UJi/2S0Wt2bf0ud+ikEG46sBzsy4B/qzOn/UmWno+G1bNgDaqJkT43NLg0O75AvfuloF9uWpbrjn+erP3Zn8yZZuBcU46XJ8dPHBI6eNhaHO0iO9yQdnFxAvysL8rjmitTwtzhPBmCGB0jn00zhHoc4kNLu6wsv7PesCBsQTtey9BrzpwqyxLU5jhlDT8ngeHukI2LmG7Wg9XagLgcgDe21/QOKVzIMNkmk9iNjnu9GguP4KxFDcacUFRnAxbFlO0MFx9N3feR8Wt+ysjgdiogzQ6DYMqGbD/AKjLvb/h1/ctPkOifXZ/iMm5MjqiX7J7Q+4vLW281gYpA/Ds4vDPapptTN+bQQ+O/wBZhF/UqD1EvIlZAz5Y/ut9t3QeJXrShq2S0TJYzdkjQ9p8WuAcPuK8v4ThwqMztgJ09rI5l/AnVY+42VotrgnmbtcKNHIfnIBeO/WK9rfYJt6FihPG6Jpz0bgH5mPmPN6jODYjNQZhZKGkSwPIewnnYlkjD6i48jY9FIeLlYybNbJYjeOSmie0+IOshQXJlWsZDw7pJZTpjjo4nOPgBE0lUnmjO1biOIaGGRkTjaOnjJub7DVp3e4+G48B1M3zlVlnBKjaP+LFSsPoIxJ/8LLR8C6Bj8zyyuFzFF3fIvOkn10gj0cVRoxwsxM02r5I36vaRav4rferYnoHwcGpIpQWyNoZNbSb2cY3Fw28CSFOVoc+/mPXfu038tyYKW4KxNGfGWAHzUnIeQUg4x5xnGLGige6NjGtMpYSHOc4ag243DQ0tO3O9jsN9FwY/Ptn7OT8As7jRluWPMLqxrC6CUN1PG4Y9rQyzvAFrW2PK9x4Xng1WB8La+qwtk8fydjJBqaJHuDiDuDZkbhYjcb3Vv8ADPLstDlrsZwwSdo9x0G4N7AEGw6AdFVGT+J9TR0rIXsbPA3ZoJ0va3wa4XBA6AjyuArYjznBUZKqaumJvFDI4sds5jmsLwHC5HoQSD4qwVzxL4jTSYi+mo5HRQxktfIw2dI4bOs4btYDtcWJte9io3h/DvEqmn7ZtPs7cOlcxpdfrZx1e8gXWHkSgZNm+kikF2GQXB6hoMlj4g6bH1XqFTogHB3L1RR4LO2piMT3Td1pc090MZYjQSLEl3Xou7jHi/YZLewHv1DhEPqm7pPcWAt+0FOVQ3HDGO1zQ2EHuU7N/rvs93+AR/EqivaJ/Y1jJYg0SRua9ht9JpDh94XrHCq9k+GRzR+xIxr2+jgD8VQmeMqGlyph0pFnFhZL4h7y6do92qRv2Qp9wOxntctPp3HvU79vqPu9v+LWPQBIIrx9jBx+nuAfmTzH65UZ4b5iGH5ka82bBJ3JrbDSTs/7B3v4ah1Up49f7/p/2J/jKgmL4Q6Kgppt+zqIy4H9drix7f4T9ryUF38aADw/l5EF8X8xqif9HtgFXXWAHdg5DznWtfmM1PB6aCQ3lpnwt35ujMjRGfdu0/VB6rZ/0fv9srvqwfjOr6MrivxBljrHUdG8sc23bSt5gkX0MPQ2Iu4bi9hYgqDYLw/xCspe3ZENL9w+V9jJ5i93G/6R2PQlaegd8rzHGZP+ZqG69/72Qav4ivVbGgMAAAA2AHQJ0eXWPrsLxsga6edtiW32cOlwDpkabEdeR5EbehslZibX5eZOAGuN2yNB9l49oeh2I8iFBePtI3/R1LNbviR0d/1XNL/xYPifFQTKWYpabD3sjvZ0hcbeOlrfwAU4Jbx6wotq6eqZtcGJzhzDheSP37v+AVo5XxYVeXoKgW+cYC4Do7k8e5wI9yxM9YF8tyvNAPbI1R/tG95u/QEix8iVX3AvMFnS0Mlwd5Ig7YjkJWWPIg2dbnu/wV9FwIiKgiIgKD8Zv7P5vrxfzWKcKN8QsClrcrSU8BYJHOYRrJA7r2uNyATyHglFV8GMFp6rEaltTCyUNYwtDxexJcDb4K4cLyxRU9V2lPTxRvsW6mNANjYkemw+CiPC3JFVh9bO+pMREjWhvZvc7cFxN9TG+KsVSCheOf56s/dmfzJlpMfywY8q0dbGPm5WaZefdku6x8g4C3gCP1grF4mcP6yvzE2andCGCFrD2j3A3DpHH2WOFrOHXxUpwXK9shsoasNd82WP0EkXuSC0kA3BsQbcwpgjnBrNvb4b8jmPz0LfmyfpxDYe9mwPkWnc3XdxvxjssrNgae/UPA576GWe8/HQ0+TlFMM4W4tTYqyaCWl1xuu1xkkFxy3HZmwc24IvyJF+q3vEbJGI4hjLJIzTtjZEGhrpH3DiS6Q7RHmbC/UNGwV8FYZXx2ro53yUjRqeNJcY9WwN7Dw3tf0C6cyYrUVWIdvVNs8tDbhhaDa9vU7/AAA8F6NybgnyPLMFObamN75byL3EveQSASNRNr9LLD4h5bdX5adDHpEoc18ZfewcDY3IBIuwuF7dUwaXgpjHbZT7Fxu+neWfYd32H0Fy0fVVTZN/tAp/3kfxFWXwzyRX4fjj3zOgMMkelwY95OoEFhsYwNu8Of0lqcvcMK+HNcVQ91P2bJtZ0yPLrXJ2BjAv70GNxuy12eItrYx3JbMlt0kA7rvtNFvVo6uVZyzOc1ocbhjdLfJupz7fFzvivVOP4THV4PLTy+xI21+oPNrh5tcAR5hUn/qdxL9Ol/8ANk/+pLBKc04c6XgjSlouYYKeW36oja159zXOPuUD4YZmZQ5k1TEiGRhY8gX07hzXWG5AIsfJxPRX5l3DnQ5ap6eXS50cEcb7btJawMda4FxseYVZ5n4OE1Ln4fIxrSb9jLcBvk17QTbwBG3j4BZQzLRGm7T5XT6P0u2Zb43WBnKqZLw9q5InB8b6WVzXNNwQY3EEeSqNnCHEy/8A5ceZld/kwn7lasGW5m8N3UJex0xp5Ig7cNu4ODehNhcC9unJBU3Bj8+2fs5PwCvqauhFT2T5IxIW30Oc25buL2JuRcEKs+HfDutosztnndAYwxzfm3vJubW2MYH3r74p5DrK7HmTU4idG2FrNLn2dqDpHHYttazh16FBg8Y8Aw6HDWywiOKpc8AMjsNbTfUSwbC3PVYb2BvcLT8H8PdUDEYRtHLS9m76z9bWfcXrrw7g5XulAeYIWdTqLj7mtFj73BXFlLLMNBhXYw3JJ1Pe7m93K5tyHQDoPeSHm3BMQfSY7FMWnXDIC5h5906Xt8jbU3yXpLCs3UNRSB8dTFa1yHPa1zfJzXG4PqovnvhhHWVZnpniGd3tgi7HnxNt2u8SL38L7qAu4Q4nqtanPmJTb72X+5OC8KfHaaShklimjkjivrexwcG6Wh7txts0grzDW18lRjL5y0ufJIZNJGrmdQaQOYAsPQK3MKyDiEGRaqlbJB2tQ9v0n6Wt2EgvouS5ot7PVZPDDh9PQ4tLPVGIuLNEfZuc61zd5Opjbey23PqgrrH85YlWYYYahoMZIO0JBBaQ4EHpy+F13cI8Y+T50jaTZk4MTt9rneM+uoBo+sV6JVIYlwjrxjEj6V9O2MSF8Op7wWjVqZsIiLt2HPomDnj1/v8Ap/2J/jK32GZbFfwbgiAHbNa58RP6Ye+wv0Dhdp9b9F2cScj1uIVsEkRgaWRaXh73jvE3Om0ZuPM2UvyRhElJlaGnmLTJGCHaCSN3OdsSAeR8EHmNkrmte3duoaXtItyc19iDyIc0fBWp/R+/2yu+rB+M6ys9cLJ6jMT56MwtZL3ntkc5tpPpEaWO2dsfUnxW64VZLqcPnqXVJiPaiMN7NznewZCb6mN/TH3pBSuI0z6LMj2AWfTzd0H9RwdGfQjSfQr0bgeb6Oqw4SsnjbtdzHvaHMPUOBO1vHkeYuFp8/8AD2LEHCVjuyqQLa7Xa8DkHjncdHDceewFZTcJMTEltELvNsu3+JoP3JwZfGHN0VXWxQUzg+KG7nPG7XPOw0nqGi+42OryUk4VZPY/KglqGm8ry9n7OzWtPv0lw8iFi5V4OkVAkxCRjmg37GK5DvruIBt4tA99tjbrGgMAAAA2AHQJByqN4n4NJh+bo6+l7rZH6wbbNm5vafKQXPneTyV5LX4/g8VXhMkEwux4t5g82uHmDYj0Vo6ss47HW4LHURcnDdp5scNnNPmD8djyIW1VA5exWowHNj4KkF0DiNYaDZzeTJmDxtzHWxbuWi18UlUyWlbJE4PjeA5rmm4IO4IKkHciIqCIiAiIgIiICIiAiIgIiICIiAiIgIiICIiAiIgIiICIiAiIgIiICIiAiIgIiICIiCOZ4yjDiOF6H9yVlzFKBcsPUHxadrt9DsQCKlyxmSrwTGXUtYxxgvd0fO1z+UhJsC08yNrm/su1K/Vps0Zap6/D+yqG3tux7dnMPi0/5G4PUFQZuE4pDU0DZqeRskbuTm/eCOYI6g7hZioHEMFxPAq8zQPLoDzkaCWOHQTMv3T+tf0cL2U8ytxXpKhoZU/1aXxcfmz6P+j6Ot6lNFhIvljw5gLSCDuCDsV9KgiIgIiICIiAiIgIiICIiAiIgIiICIiAiIgIiICIiAiIgIiICIiAiIgIiICIiAiIg4IuLHkoFmfhTRVJL4L00p/uxdhPmzYD7Jb70RBBXZSxzDHk0jnujFz/AFd2oeO8Lxu4+TXeqk+QM+YhUZhbS1dPza4l4jexzLAkF4dtYkaeQ3IRFMFooiKgiIgIiICIiAiIgIiICIiAiIgIiICIiAiIgIiICIiAiIgIiICIiAiIg//Z" id="106" name="Google Shape;106;p1"/>
          <p:cNvSpPr txBox="1"/>
          <p:nvPr/>
        </p:nvSpPr>
        <p:spPr>
          <a:xfrm>
            <a:off x="336550" y="-6477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xITBhUUERQWFhMXGR4bGRgXFxsgIRwcIB4bFxogHyEbHSgiHyAlHh0dJDEiJykrLi4vICEzODMsNygtLisBCgoKDg0OFA8QFSwcGBwsLCwsLCwsLCwsLCwsLCwsLCwsLCwrLCw3LCwsLCwsLCwsLCsrNywsLCwsLCwsNyssN//AABEIAJgBTAMBIgACEQEDEQH/xAAcAAEAAgIDAQAAAAAAAAAAAAAABgcEBQEDCAL/xABNEAABAwIEAwUDBwgGBwkAAAABAAIDBBEFBhIhBzFBEyJRYXEygZEUI0JygqGxMzZSYnN0srMIJDdTosEVFzQ1Q0RjFlSSk6O0wtPk/8QAFQEBAQAAAAAAAAAAAAAAAAAAAAH/xAAYEQEBAQEBAAAAAAAAAAAAAAAAARExQf/aAAwDAQACEQMRAD8AvFERARFps0Zmp6DD+1qHWvsxjd3PPg0f5mwHUhBuCbC55KBZn4rUVMSyC9TKP7s2YD5v3B+yHe5V/iGNYnjuIGGBhbB1jaSGNHQzPt3j+rb0abXU8ytwopKdofVf1mXwcPmx6M+l9q/oFBCXZtxzE3kUjXtjNx/V26R4bzPOxHk5vopPkDIeIU+YW1VXUcmuBYJHvc+4IAeXbWBOrmdwFZ8bA1gDQABsABsF9JgIiKgiIgIiICIiAiIgIiICIiAiIgIiICIiAiIgIiICIiAiIgIiICIiAiIgIi1+P4xFSYTJPMbMYL+ZPJrR5k2A9UGszxm6HDsL1v78r7iKIGxeepPg0bXd6DckA1LljLdXjeMuqqx7hBezn8r2P5OEG4DRyJ3sb+07UuMvYXUY9mx89SS2BpGstJs1vNkLD425npcu2Lhe+KSlZFStjiaGRsAa1rRYADYABTo6cJwuGmoGw08bY428mt+8k8yT1J3KzERUEREBERAREQEREBERAREQEREBERAREQEREBERAREQEREBERAREQEREBERAREQFRvE/GZMRzdHQUvebG/QBfZ03J7j5Ri48rSeStPPWO/IsrzTj2wNMf7R3dbt1AJufIFV9wLy/d0tdJcneOIu3J5GV9zzJNm357P8VKLLyzgUdFgsdPFyaN3Hm9x3c4+ZPw2HIBbVEVBERAREQEREBERAREQEREBEXBcBzKDlERAREQEREBERAREQEREBEXBcL2vug5REQERQ+fGMUkzaIYKRrKSJ4Es0rrdo0gH5u3kbiwduLEt3CCYIiICIiAi4a4HkVygprj1ihdWU9KzewMrmjmXG8cfv2f8AEK0cr4SKTL0FOLfNsAcR1dzefe4k+9U9Wj5ZxwDTuxk7R6CBmsj01sd8VeqkBERUEREBRHihmV9DlgvhNppHCON1r6SQXF1jts1ptfa9r35KXKvuNmEST5Va+IF3YSB7gBc6NLmuI9CQT5AoIzgXC19dgzKqrq5RNM0PZtqLWuF2kl5uSQQbC1uXRfXHKINrsPZqIbpkaTfpeAX9wWxyjxVoossQx1JkbLDG1h0sLg8MAaHAt23AGxtvfputdxzlY6vw9x9gtkJ+qTATy8lPBvOHuXcNgzAZKPEPlMojcDH2kbrNJZd1mC+xsL+aqpmKzUub5KmK5MVS+4ubG7pLsP1mhw91+itnIFRgZx4jDWvbUGN1ye39jUwu/KEjnp81Eck4E2tq8Zp3bFzgWO/ReJZyx3x5+IuOqgzs3YiyfiVhU0TrxyNgc30MzzuOhHIjourixkyOnp5K1s0hfLPuw20jXqcbWF9rKH5YMrc40UMoIMNS1mk82ntbvb/4y4+pKtjjj+Zjf27Pweg1+SclxwZe+XCaRz5qE3Y62kdoxshtYX2IsFXWXct08uTqmsfOYpoCRG27QHkMa5o5atTnHSCD7irty/8A2XQfuLP5IVD0GX3SZPfWxjUYJtEjSLjsyxjg63k47jwN9tKUWRlrONTBwmkqJCZJWSGKBzzcuvpAJJ3cGOL+tyGWWuy9w0fiWDisraqQyzXLLgPsLmxdq6HmGt0gC3u3ONSsxPhHqo42tdDpJgjHsOZbtGNAH6JLmi1yNPUrFyLxPo4Mpxw1GsSQt0gMYXB7RfTYjYG1h3iN/JUfXCTGamLMNRhtS8vEYeWEknSY3BjgCd9LgQQOlvNWxJ+TPoqj4SUktVmyqxN7S2N+trPAue8OIB6hjWhpPUnxBtbrhdqQVH/R5cThtTc33i/hcuMOcf8AX9Nubf8A541qeE2YoMMmqqevcYn3aL6Hu7zNTXA6WkjoQbWPwvsckzCt4vVFZAHGnDSdRFvoMhaDfkXWc4A72G9kESz7PKziHVSROcHRSNeHD6NhGAfTUWj3+a33FDH21uWcOqGbFxkD2g+y8dmHN9x5eIseqzaCgjqOMlfDKLxyQyNcPIth5eBHMHobKu8copqWtko5TtHKXctiSAA8fWZpPuHgoLM43OP+n8O36v8A44V08TgaDiFSV7bhj7F9gfoWZJy6uicAPQrt43/nBh3q/wDjhUo4wYR8oyTI4C74CJh6NuJP/TLjbxAVGj444o44fTUkJu+d+qwPtAWawfae4EfVUe4pYWyCtwym1lsbIhG59+mtrXPN+vN266uHnaYjnimfLu2jgYN979mNMd/1i92v7JWz43Fn/aii7X8np7/P2O0br5b+zfluoJDw5y9h8GMySUdd8pf2Za5muN2lpc037gvzbZVnlTLNNWSVz6icwdgA5j7tsS4y31ahcgaByIO/orQ4eVOCnFpG4Y1zZTHd+rtvYDmj/ikjm4ct1UWHZddVUNfJGCZKUseGj6THGYSW8wGhw9COoQS7KGZa1vDCve173GEsEb3HUWB+kSAE39hp1C/K/hssPIGVsPriySesk+XiTUYy5l3aXXafnGl8lwASQ7a9uinWQM00jsgOc5jI20zSKiNjNt7nWGgbh4ueu+ob2VaZ7/0VJPEcIEnbOduxjJGtvto0B4BD9VrBm3obKiWcR3H/AFu4dv8A93/9w9YHFnJrKWF1YyaRz56k3YbaW6xJIbWF9iLLuzq2QcTcKEpvKGUms+Lu3dq++6kPHj80Yf3lv8uZAyBlaGgwxuJOnkOuk1va7TpaHBkziLC+2myq7DcXnhx6HE5Lhr6l5dzO3dMzR9iUhvofBWDnrGew4QUkYNnTwws9GCNr3n0IAafrKM4xl/F25KbDNSxNpafVNqDm9oNnueXfOm+znXGnw8FBOOOZByZGRuDOz39yRVpjGEsoMBoqukq3tqJ42SPYHNBYSwSEjSB3Q7u6XA3v6reY7jPyng1TXN3w1DYX739hkmi/mWFh9SVqqKkbhmMYfWTRNlpaiGKXvM1aXOYx0lv12OOtvkbDe5CiT8VJXux7CXPGl7g0uHKzi+Eke43Xfn/FamuzwzCqaQxRiwlcL7ks7VxdaxLWstZtwC4kHpbr4uzNfmfC3sIc1xBaQbggyREEeRCw82yvwzi22tkY50EpDhYcwYxDIBfbU0jVbwI8UGPm7IT8IomVlDUyAtc1rzYNIv7JGnYtvsWOBvfqLq3sp4savLcFQQA6RgLgOQdycB5agVV/EjPkFfhTKOhbJK+V7b9wj2TqDWh1iXFwHS1gd1Z2T8JNLlingdbUxgDrctR7z7eWolWCpeFg7TinUSHwqJPe6Vo/B5V5Kj+CH55VF+fYv/mR3V4JAREVBERARFwSg082U8PdUF7qOmc8m5cYWEk+J7u5WVX4LSzhvb08MugEM7SNrtINrgagbDYcvALO1DxCBwQa+gwCkgqNcFNBE+1tUcTGmxtcXaAbbDbyXbQ4TTwzPdDDFG5+73MY1pcbk94gb7knfxKyZJWt9ogepXy2pYTYPaT9YIMN+A0hr+2NNAZrh3aGJmvULWOq17iw3v0WRX4fDPBoniZKy99MjA4XHI2cCLrJRB0x0sbaQRtY0RhukMDQGhtraQOVrbWWPR4PTRUro4oIo4331sZG1rXXGk6gBY3G2/RZpKAoMPDcJp6cO+TwxRarauzY1t7cr6QL2uVh1WU6CSqMklJTveTcudEwknxO2/vW5XGoeIQcRxhsYDQAALAAWAHkvpFwXBBrMTy5R1E2uopoZX8tT42k28LkXt5LMoKCKGmEcEbI2Dk1jQ0fACyyEQYUWE07cQdO2GITu2dKI2h55Xu4C55Dr0C66/AaSao1z00Er7AapImONhcgXcCbbn4rN7dmu2pt/C4uuxBhV+EU88jXTwRSuZ7Bkja4t5E2LgbbgcvALLkYHRlrgC0ixBFwQdiD5LkOC5QYOG4NTU5caeCKIutq7ONrb2va+kC9rn4lcYjgtNPIDUQQylosDJG1xA6gagbLumxGFj7PljafBz2g/eV3xyNcy7SCPEG6DBw/AqWCYvgp4YnkWLo4mNJGxtdoBtcDbyX3h+EU8DnGCCKIvtrMcbW6rXtfSBe1zz8Ss1dckzWnvOA9SAg10OW6Jkb2spadrZG6XhsLAHN52dYbjyKYbluip59cFNDG/wDSZG0G3hcC9ltAdlygwqrCKeStbLJBE+VltMjo2lzdJ1Ns4i4sTcW5FfeIYdDPCGTxRytB1BsjGuANiL2cCL2JF/MrJ1DxXKDX1OB0sjIxJTwvEQtGHRMIYNtm3HdHdHLwHgs6SMOjLXAFpFiCLgg7EEdQuSUBQatuWqEUpjFJT9mXBxZ2LNJcBYG2m1wCRdd9Tg1NJRsikgifFHbRG6Npa2w0jS0iwsNhbos0lAUGufl+jLYwaaAiL8kDEz5vcHubd3cA7eAWVXUMU1MY5o2SMPNr2hw+BFlkLHqa+KN1pJGMP6zgPxKDEwvL1JTyF1PTwxOOxcyNoNvC4F7eS2a+IZWuZdjg4eIII+5faCjeFh7PinURnwqI/e2Vp/BhV5Kiq0/I+OAcdmPnafUTs0E+mt7vgr1UgIiKgiIgKD8aBfh9Nf8ATi/msU4UH4zf2fzfXi/msUoo7LWUZq6Z7aaONxYAXai1uxuBz9CrE4c8Oq2jzdFPNFG2NoeCWvaTuwtGw8yodkTOLsNqpXthE3aNa2xk0W0kn9B1+fkrTyJxKdiGOmndTNi+bc/UJi/2S0Wt2bf0ud+ikEG46sBzsy4B/qzOn/UmWno+G1bNgDaqJkT43NLg0O75AvfuloF9uWpbrjn+erP3Zn8yZZuBcU46XJ8dPHBI6eNhaHO0iO9yQdnFxAvysL8rjmitTwtzhPBmCGB0jn00zhHoc4kNLu6wsv7PesCBsQTtey9BrzpwqyxLU5jhlDT8ngeHukI2LmG7Wg9XagLgcgDe21/QOKVzIMNkmk9iNjnu9GguP4KxFDcacUFRnAxbFlO0MFx9N3feR8Wt+ysjgdiogzQ6DYMqGbD/AKjLvb/h1/ctPkOifXZ/iMm5MjqiX7J7Q+4vLW281gYpA/Ds4vDPapptTN+bQQ+O/wBZhF/UqD1EvIlZAz5Y/ut9t3QeJXrShq2S0TJYzdkjQ9p8WuAcPuK8v4ThwqMztgJ09rI5l/AnVY+42VotrgnmbtcKNHIfnIBeO/WK9rfYJt6FihPG6Jpz0bgH5mPmPN6jODYjNQZhZKGkSwPIewnnYlkjD6i48jY9FIeLlYybNbJYjeOSmie0+IOshQXJlWsZDw7pJZTpjjo4nOPgBE0lUnmjO1biOIaGGRkTjaOnjJub7DVp3e4+G48B1M3zlVlnBKjaP+LFSsPoIxJ/8LLR8C6Bj8zyyuFzFF3fIvOkn10gj0cVRoxwsxM02r5I36vaRav4rferYnoHwcGpIpQWyNoZNbSb2cY3Fw28CSFOVoc+/mPXfu038tyYKW4KxNGfGWAHzUnIeQUg4x5xnGLGige6NjGtMpYSHOc4ag243DQ0tO3O9jsN9FwY/Ptn7OT8As7jRluWPMLqxrC6CUN1PG4Y9rQyzvAFrW2PK9x4Xng1WB8La+qwtk8fydjJBqaJHuDiDuDZkbhYjcb3Vv8ADPLstDlrsZwwSdo9x0G4N7AEGw6AdFVGT+J9TR0rIXsbPA3ZoJ0va3wa4XBA6AjyuArYjznBUZKqaumJvFDI4sds5jmsLwHC5HoQSD4qwVzxL4jTSYi+mo5HRQxktfIw2dI4bOs4btYDtcWJte9io3h/DvEqmn7ZtPs7cOlcxpdfrZx1e8gXWHkSgZNm+kikF2GQXB6hoMlj4g6bH1XqFTogHB3L1RR4LO2piMT3Td1pc090MZYjQSLEl3Xou7jHi/YZLewHv1DhEPqm7pPcWAt+0FOVQ3HDGO1zQ2EHuU7N/rvs93+AR/EqivaJ/Y1jJYg0SRua9ht9JpDh94XrHCq9k+GRzR+xIxr2+jgD8VQmeMqGlyph0pFnFhZL4h7y6do92qRv2Qp9wOxntctPp3HvU79vqPu9v+LWPQBIIrx9jBx+nuAfmTzH65UZ4b5iGH5ka82bBJ3JrbDSTs/7B3v4ah1Up49f7/p/2J/jKgmL4Q6Kgppt+zqIy4H9drix7f4T9ryUF38aADw/l5EF8X8xqif9HtgFXXWAHdg5DznWtfmM1PB6aCQ3lpnwt35ujMjRGfdu0/VB6rZ/0fv9srvqwfjOr6MrivxBljrHUdG8sc23bSt5gkX0MPQ2Iu4bi9hYgqDYLw/xCspe3ZENL9w+V9jJ5i93G/6R2PQlaegd8rzHGZP+ZqG69/72Qav4ivVbGgMAAAA2AHQJ0eXWPrsLxsga6edtiW32cOlwDpkabEdeR5EbehslZibX5eZOAGuN2yNB9l49oeh2I8iFBePtI3/R1LNbviR0d/1XNL/xYPifFQTKWYpabD3sjvZ0hcbeOlrfwAU4Jbx6wotq6eqZtcGJzhzDheSP37v+AVo5XxYVeXoKgW+cYC4Do7k8e5wI9yxM9YF8tyvNAPbI1R/tG95u/QEix8iVX3AvMFnS0Mlwd5Ig7YjkJWWPIg2dbnu/wV9FwIiKgiIgKD8Zv7P5vrxfzWKcKN8QsClrcrSU8BYJHOYRrJA7r2uNyATyHglFV8GMFp6rEaltTCyUNYwtDxexJcDb4K4cLyxRU9V2lPTxRvsW6mNANjYkemw+CiPC3JFVh9bO+pMREjWhvZvc7cFxN9TG+KsVSCheOf56s/dmfzJlpMfywY8q0dbGPm5WaZefdku6x8g4C3gCP1grF4mcP6yvzE2andCGCFrD2j3A3DpHH2WOFrOHXxUpwXK9shsoasNd82WP0EkXuSC0kA3BsQbcwpgjnBrNvb4b8jmPz0LfmyfpxDYe9mwPkWnc3XdxvxjssrNgae/UPA576GWe8/HQ0+TlFMM4W4tTYqyaCWl1xuu1xkkFxy3HZmwc24IvyJF+q3vEbJGI4hjLJIzTtjZEGhrpH3DiS6Q7RHmbC/UNGwV8FYZXx2ro53yUjRqeNJcY9WwN7Dw3tf0C6cyYrUVWIdvVNs8tDbhhaDa9vU7/AAA8F6NybgnyPLMFObamN75byL3EveQSASNRNr9LLD4h5bdX5adDHpEoc18ZfewcDY3IBIuwuF7dUwaXgpjHbZT7Fxu+neWfYd32H0Fy0fVVTZN/tAp/3kfxFWXwzyRX4fjj3zOgMMkelwY95OoEFhsYwNu8Of0lqcvcMK+HNcVQ91P2bJtZ0yPLrXJ2BjAv70GNxuy12eItrYx3JbMlt0kA7rvtNFvVo6uVZyzOc1ocbhjdLfJupz7fFzvivVOP4THV4PLTy+xI21+oPNrh5tcAR5hUn/qdxL9Ol/8ANk/+pLBKc04c6XgjSlouYYKeW36oja159zXOPuUD4YZmZQ5k1TEiGRhY8gX07hzXWG5AIsfJxPRX5l3DnQ5ap6eXS50cEcb7btJawMda4FxseYVZ5n4OE1Ln4fIxrSb9jLcBvk17QTbwBG3j4BZQzLRGm7T5XT6P0u2Zb43WBnKqZLw9q5InB8b6WVzXNNwQY3EEeSqNnCHEy/8A5ceZld/kwn7lasGW5m8N3UJex0xp5Ig7cNu4ODehNhcC9unJBU3Bj8+2fs5PwCvqauhFT2T5IxIW30Oc25buL2JuRcEKs+HfDutosztnndAYwxzfm3vJubW2MYH3r74p5DrK7HmTU4idG2FrNLn2dqDpHHYttazh16FBg8Y8Aw6HDWywiOKpc8AMjsNbTfUSwbC3PVYb2BvcLT8H8PdUDEYRtHLS9m76z9bWfcXrrw7g5XulAeYIWdTqLj7mtFj73BXFlLLMNBhXYw3JJ1Pe7m93K5tyHQDoPeSHm3BMQfSY7FMWnXDIC5h5906Xt8jbU3yXpLCs3UNRSB8dTFa1yHPa1zfJzXG4PqovnvhhHWVZnpniGd3tgi7HnxNt2u8SL38L7qAu4Q4nqtanPmJTb72X+5OC8KfHaaShklimjkjivrexwcG6Wh7txts0grzDW18lRjL5y0ufJIZNJGrmdQaQOYAsPQK3MKyDiEGRaqlbJB2tQ9v0n6Wt2EgvouS5ot7PVZPDDh9PQ4tLPVGIuLNEfZuc61zd5Opjbey23PqgrrH85YlWYYYahoMZIO0JBBaQ4EHpy+F13cI8Y+T50jaTZk4MTt9rneM+uoBo+sV6JVIYlwjrxjEj6V9O2MSF8Op7wWjVqZsIiLt2HPomDnj1/v8Ap/2J/jK32GZbFfwbgiAHbNa58RP6Ye+wv0Dhdp9b9F2cScj1uIVsEkRgaWRaXh73jvE3Om0ZuPM2UvyRhElJlaGnmLTJGCHaCSN3OdsSAeR8EHmNkrmte3duoaXtItyc19iDyIc0fBWp/R+/2yu+rB+M6ys9cLJ6jMT56MwtZL3ntkc5tpPpEaWO2dsfUnxW64VZLqcPnqXVJiPaiMN7NznewZCb6mN/TH3pBSuI0z6LMj2AWfTzd0H9RwdGfQjSfQr0bgeb6Oqw4SsnjbtdzHvaHMPUOBO1vHkeYuFp8/8AD2LEHCVjuyqQLa7Xa8DkHjncdHDceewFZTcJMTEltELvNsu3+JoP3JwZfGHN0VXWxQUzg+KG7nPG7XPOw0nqGi+42OryUk4VZPY/KglqGm8ry9n7OzWtPv0lw8iFi5V4OkVAkxCRjmg37GK5DvruIBt4tA99tjbrGgMAAAA2AHQJByqN4n4NJh+bo6+l7rZH6wbbNm5vafKQXPneTyV5LX4/g8VXhMkEwux4t5g82uHmDYj0Vo6ss47HW4LHURcnDdp5scNnNPmD8djyIW1VA5exWowHNj4KkF0DiNYaDZzeTJmDxtzHWxbuWi18UlUyWlbJE4PjeA5rmm4IO4IKkHciIqCIiAiIgIiICIiAiIgIiICIiAiIgIiICIiAiIgIiICIiAiIgIiICIiAiIgIiICIiCOZ4yjDiOF6H9yVlzFKBcsPUHxadrt9DsQCKlyxmSrwTGXUtYxxgvd0fO1z+UhJsC08yNrm/su1K/Vps0Zap6/D+yqG3tux7dnMPi0/5G4PUFQZuE4pDU0DZqeRskbuTm/eCOYI6g7hZioHEMFxPAq8zQPLoDzkaCWOHQTMv3T+tf0cL2U8ytxXpKhoZU/1aXxcfmz6P+j6Ot6lNFhIvljw5gLSCDuCDsV9KgiIgIiICIiAiIgIiICIiAiIgIiICIiAiIgIiICIiAiIgIiICIiAiIgIiICIiAiIg4IuLHkoFmfhTRVJL4L00p/uxdhPmzYD7Jb70RBBXZSxzDHk0jnujFz/AFd2oeO8Lxu4+TXeqk+QM+YhUZhbS1dPza4l4jexzLAkF4dtYkaeQ3IRFMFooiKgiIgIiICIiAiIgIiICIiAiIgIiICIiAiIgIiICIiAiIgIiICIiAiIg//Z" id="107" name="Google Shape;107;p1"/>
          <p:cNvSpPr txBox="1"/>
          <p:nvPr/>
        </p:nvSpPr>
        <p:spPr>
          <a:xfrm>
            <a:off x="488950" y="-4953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675" lIns="91375" spcFirstLastPara="1" rIns="91375" wrap="square" tIns="456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1"/>
          <p:cNvPicPr preferRelativeResize="0"/>
          <p:nvPr/>
        </p:nvPicPr>
        <p:blipFill rotWithShape="1">
          <a:blip r:embed="rId3">
            <a:alphaModFix/>
          </a:blip>
          <a:srcRect b="0" l="0" r="1273" t="0"/>
          <a:stretch/>
        </p:blipFill>
        <p:spPr>
          <a:xfrm>
            <a:off x="-93525" y="-2432050"/>
            <a:ext cx="32594300" cy="9605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2014-06-09T21:16:48Z</dcterms:created>
  <dc:creator>root</dc:creator>
</cp:coreProperties>
</file>