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7926b5a461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7926b5a461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7926b5a461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7926b5a461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7926b5a461_2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7926b5a461_2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7926b5a461_2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7926b5a461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926b5a461_2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926b5a461_2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926b5a461_2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926b5a461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995100" y="3028700"/>
            <a:ext cx="7153800" cy="61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TÍTULO DO TRABALHO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6446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AUTORES </a:t>
            </a:r>
            <a:endParaRPr/>
          </a:p>
        </p:txBody>
      </p:sp>
      <p:pic>
        <p:nvPicPr>
          <p:cNvPr id="56" name="Google Shape;56;p13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26109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42525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INSTITUIÇÃO 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9" title="logo mostra gaucha 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1175" y="220425"/>
            <a:ext cx="2882201" cy="8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5829600" cy="5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