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653DB-1E79-3C90-87AA-1B8EA4DE9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5449D7-2CE4-E4F1-F60A-F03883E58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F7AB22-2F1E-061E-37B6-65C5E388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D1E25D-682A-8712-28C2-EA07A1D6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0FE648-80F9-D13B-4C42-093C8379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1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4C8BE-E8DE-AD2A-3027-CEFDF21B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EE3429-4EB8-3EA9-2A30-B681E5854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847951-440B-29A3-2B3F-2B9FA938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8DAF0C-997E-E68B-D99B-9F253AC8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F4580B-6EF7-E1F2-F5D1-15D17A7D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99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9A7583-D95B-E43D-2FFD-C11DB04EC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10B3AF-C2F7-5B54-A882-AE19F5A94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898675-6E61-E332-C51D-80F12C1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1936DD-2FE3-FD64-D31B-3D9719A0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E9BE0D-D342-DAD7-B32F-E1EEBAF8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05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36812-3DE7-65A1-7471-BB1692F8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08311C-4E84-0828-BB46-C8482749A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5AE4C3-66FC-44A2-89C4-B8D570B4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2B384B-E225-5FBE-0E25-D1887FC0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4724C5-A521-067E-363B-A2BEB80B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03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CC2314-EBBF-6FDC-9102-16890922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D5D083-0F91-CC36-44E0-B9DCED5D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4F7EB5-378F-4ED8-3F62-708C40A2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F34F2A-64A3-C52D-3509-0E839DE5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BB91B2-6244-5143-00B7-4664A7D8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24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64E26-AD39-246B-2B81-60B3A95C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2E166C-3700-3BE9-CCFE-24392C1A3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930D3A-8BF7-9B77-9FC2-9FF7B2811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235ED3-093E-144F-962A-737C00F7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6CEF38-0FE1-334F-CA00-1903DC6E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80FEFA-B9C1-C6DA-A470-C19DD2B7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4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8BFEB-B460-7086-1000-652DA20E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B5DEF0-86A7-626B-F216-A5668BAA4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2ADBD6-35D7-1A20-BB6B-67C8E8199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4F1477-0D5F-0331-1C37-610E36C13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48BB10-AC1F-B5BE-26B2-6895D3352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B8CF6FE-0A30-1522-95E3-692F756F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DF34ED9-C7BF-10B6-CD8F-45B71FED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B68405-FCA8-86F5-E741-F2E5196D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76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B558C-4D3E-EF78-3D03-6CF98A5C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1FF23F-F719-8A32-2E33-296CD9E3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0990A1-C361-75B3-F650-D2DA2268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7198521-0561-9555-212B-FB729551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12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9E52B4-FCFD-A716-1EC2-F9C1D7D4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B992271-BF7E-9C3F-CB32-29E93491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1F9A2E5-1446-7CE9-6022-0E7DA91A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69597-4412-3384-3B11-15EBA138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F486F-9881-B629-F220-91CBFB03C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97C8AA-85C5-73A0-9A14-7B5DD52DF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5769B2-5F2D-B513-451C-2D35357A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1B1726-BE78-322D-CC5C-19E7E0AE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C0F9CB-A39F-615E-CBBC-B02FABF0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07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AA87A-776C-9226-AA12-C9DB0222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1D87F5-AE7E-5696-4E8B-AFADA6B4B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F195532-49A8-56E5-4642-DA05B9D84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7752DA-3189-98E0-251D-612014C3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740164-E491-F4AF-143C-294D3F16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06F57A-386C-47A8-FEBB-69202669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57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C4E384-8EFB-6B3A-72FB-0FE8B479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BD52D9-998B-755F-27C5-34C291590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16611-70DA-60A9-3FBE-D06C1542F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5DC8-3B31-47C0-AFD9-81B9D67FAEBB}" type="datetimeFigureOut">
              <a:rPr lang="pt-BR" smtClean="0"/>
              <a:t>24/03/2024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342442-F697-FE74-C732-9AFA8CC17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690FA0-6F9A-AE09-948E-1865F69A4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8B5D-E813-43CA-BEB3-CD0AECF322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53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4738-2EC9-563A-939A-B44EB66FC6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>
                <a:solidFill>
                  <a:schemeClr val="accent3">
                    <a:lumMod val="7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NOME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70C-0AD0-645C-7902-B8212F78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98475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Nome do (s) autor (es)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74F3A-0CDF-635E-AD69-29D0F932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308"/>
            <a:ext cx="3786188" cy="220829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31BC881-097A-8A01-45DF-A1564979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308" y="389146"/>
            <a:ext cx="1293880" cy="129388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88411C8-9478-40DE-C0CC-58363A634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5700449"/>
            <a:ext cx="1052512" cy="96705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F2D59B-44F4-178F-E005-C5A959A98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428" y="5769203"/>
            <a:ext cx="3929834" cy="829544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2D644848-D4EF-1F52-1A4E-327B8A03473A}"/>
              </a:ext>
            </a:extLst>
          </p:cNvPr>
          <p:cNvSpPr txBox="1">
            <a:spLocks/>
          </p:cNvSpPr>
          <p:nvPr/>
        </p:nvSpPr>
        <p:spPr>
          <a:xfrm>
            <a:off x="1524000" y="4562396"/>
            <a:ext cx="9144000" cy="498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Instituição (sigla)</a:t>
            </a:r>
          </a:p>
        </p:txBody>
      </p:sp>
    </p:spTree>
    <p:extLst>
      <p:ext uri="{BB962C8B-B14F-4D97-AF65-F5344CB8AC3E}">
        <p14:creationId xmlns:p14="http://schemas.microsoft.com/office/powerpoint/2010/main" val="285381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4738-2EC9-563A-939A-B44EB66FC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5155"/>
            <a:ext cx="9144000" cy="814547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accent3">
                    <a:lumMod val="7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INTRODUÇÃO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70C-0AD0-645C-7902-B8212F78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263" y="2033487"/>
            <a:ext cx="10644188" cy="3167155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dolor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adipiscing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Morbi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Nunc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mauris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volutpat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euismod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Suspendisse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potenti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sagittis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maximus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purus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convallis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interdum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massa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Proin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lobortis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facilisis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  <a:p>
            <a:pPr algn="just"/>
            <a:endParaRPr lang="pt-BR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mi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lacinia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condimentum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elementum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dignissim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fringilla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sem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semper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primis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et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posuere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cubilia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;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pretium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Curabitur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urna.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gravida,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vehicula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congue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risus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Integer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nulla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iaculis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malesuada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74F3A-0CDF-635E-AD69-29D0F932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" y="-50716"/>
            <a:ext cx="2171699" cy="126664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31BC881-097A-8A01-45DF-A1564979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340" y="50980"/>
            <a:ext cx="1071383" cy="107138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88411C8-9478-40DE-C0CC-58363A634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5958621"/>
            <a:ext cx="771525" cy="70888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F2D59B-44F4-178F-E005-C5A959A98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42" y="6074741"/>
            <a:ext cx="3362324" cy="7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5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4738-2EC9-563A-939A-B44EB66FC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5155"/>
            <a:ext cx="9144000" cy="814547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accent3">
                    <a:lumMod val="7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DESENVOLVIMENTO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70C-0AD0-645C-7902-B8212F78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263" y="2033487"/>
            <a:ext cx="10644188" cy="3167155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dolor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adipiscing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Morbi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Nunc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mauris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volutpat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euismod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Suspendisse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potenti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sagittis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maximus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purus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convallis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interdum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massa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Proin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lobortis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facilisis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  <a:p>
            <a:pPr algn="just"/>
            <a:endParaRPr lang="pt-BR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mi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lacinia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condimentum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elementum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dignissim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fringilla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sem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semper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primis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et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posuere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cubilia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;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pretium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Curabitur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urna.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gravida,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vehicula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congue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risus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Integer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nulla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iaculis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malesuada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74F3A-0CDF-635E-AD69-29D0F932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" y="-50716"/>
            <a:ext cx="2171699" cy="126664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31BC881-097A-8A01-45DF-A1564979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340" y="50980"/>
            <a:ext cx="1071383" cy="107138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88411C8-9478-40DE-C0CC-58363A634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5958621"/>
            <a:ext cx="771525" cy="70888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F2D59B-44F4-178F-E005-C5A959A98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42" y="6074741"/>
            <a:ext cx="3362324" cy="7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2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4738-2EC9-563A-939A-B44EB66FC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5155"/>
            <a:ext cx="9144000" cy="814547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accent3">
                    <a:lumMod val="7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CONSIDERAÇÕES FINAIS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70C-0AD0-645C-7902-B8212F78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263" y="2033487"/>
            <a:ext cx="10644188" cy="3167155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dolor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adipiscing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Morbi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Nunc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mauris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volutpat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euismod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Suspendisse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potenti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sagittis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maximus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purus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convallis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interdum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massa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Proin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lobortis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facilisis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  <a:p>
            <a:pPr algn="just"/>
            <a:endParaRPr lang="pt-BR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mi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lacinia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condimentum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elementum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dignissim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fringilla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sem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semper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primis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et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posuere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cubilia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;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pretium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Curabitur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urna.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gravida,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vehicula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congue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risus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Integer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nulla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iaculis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malesuada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74F3A-0CDF-635E-AD69-29D0F932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" y="-50716"/>
            <a:ext cx="2171699" cy="126664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31BC881-097A-8A01-45DF-A1564979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340" y="50980"/>
            <a:ext cx="1071383" cy="107138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88411C8-9478-40DE-C0CC-58363A634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5958621"/>
            <a:ext cx="771525" cy="70888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F2D59B-44F4-178F-E005-C5A959A98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42" y="6074741"/>
            <a:ext cx="3362324" cy="7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3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4738-2EC9-563A-939A-B44EB66FC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5155"/>
            <a:ext cx="9144000" cy="814547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accent3">
                    <a:lumMod val="75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REFERÊNCIAS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70C-0AD0-645C-7902-B8212F788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263" y="2033487"/>
            <a:ext cx="10644188" cy="3167155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dolor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adipiscing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Morbi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Nunc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mauris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volutpat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euismod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lorem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Sed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Suspendisse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potenti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sagittis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a.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maximus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tortor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purus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convallis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interdum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scelerisque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massa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feugiat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consectetur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Proin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lobortis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facilisis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  <a:p>
            <a:pPr algn="just"/>
            <a:endParaRPr lang="pt-BR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  <a:p>
            <a:pPr algn="just"/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non mi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justo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lacinia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condimentum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elementum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odio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Vivamus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urna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pellentesque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dignissim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arcu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fringilla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efficitur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bibendum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Aliquam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tincidunt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sem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lectus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non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semper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venenatis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ac.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Vestibulum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ipsum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primis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orci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et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ultrices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posuere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cubilia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;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pretium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lacus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molestie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finibus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Donec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sit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amet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ante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diam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Curabitur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faucibus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nunc urna.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Praesent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gravida,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ligula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vitae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hendrerit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dui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felis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vehicula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enim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eget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congue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risus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libero in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nibh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Integer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at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nulla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iaculis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malesuada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quam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eu,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luctus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pt-BR" sz="1800" dirty="0" err="1">
                <a:latin typeface="Clear sans" panose="020B0503030202020304" pitchFamily="34" charset="0"/>
                <a:cs typeface="Clear sans" panose="020B0503030202020304" pitchFamily="34" charset="0"/>
              </a:rPr>
              <a:t>nisl</a:t>
            </a:r>
            <a:r>
              <a:rPr lang="pt-BR" sz="1800" dirty="0">
                <a:latin typeface="Clear sans" panose="020B0503030202020304" pitchFamily="34" charset="0"/>
                <a:cs typeface="Clear sans" panose="020B05030302020203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F74F3A-0CDF-635E-AD69-29D0F9329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" y="-50716"/>
            <a:ext cx="2171699" cy="126664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31BC881-097A-8A01-45DF-A1564979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340" y="50980"/>
            <a:ext cx="1071383" cy="107138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88411C8-9478-40DE-C0CC-58363A634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5958621"/>
            <a:ext cx="771525" cy="70888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F2D59B-44F4-178F-E005-C5A959A98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242" y="6074741"/>
            <a:ext cx="3362324" cy="7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52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Clear sans</vt:lpstr>
      <vt:lpstr>Tema do Office</vt:lpstr>
      <vt:lpstr>NOME DO ARTIGO</vt:lpstr>
      <vt:lpstr>INTRODUÇÃO</vt:lpstr>
      <vt:lpstr>DESENVOLVIMENTO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ARTIGO</dc:title>
  <dc:creator>Autor da correção</dc:creator>
  <cp:lastModifiedBy>Muriel Pinto</cp:lastModifiedBy>
  <cp:revision>2</cp:revision>
  <dcterms:created xsi:type="dcterms:W3CDTF">2024-03-24T20:20:15Z</dcterms:created>
  <dcterms:modified xsi:type="dcterms:W3CDTF">2024-03-24T20:55:08Z</dcterms:modified>
</cp:coreProperties>
</file>