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60" r:id="rId5"/>
    <p:sldId id="261" r:id="rId6"/>
    <p:sldId id="262" r:id="rId7"/>
    <p:sldId id="263" r:id="rId8"/>
    <p:sldId id="259" r:id="rId9"/>
  </p:sldIdLst>
  <p:sldSz cx="12190413"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D17"/>
    <a:srgbClr val="1F632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59" autoAdjust="0"/>
    <p:restoredTop sz="94660"/>
  </p:normalViewPr>
  <p:slideViewPr>
    <p:cSldViewPr>
      <p:cViewPr varScale="1">
        <p:scale>
          <a:sx n="64" d="100"/>
          <a:sy n="64" d="100"/>
        </p:scale>
        <p:origin x="-918" y="-102"/>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62186-4D4D-4011-89DD-6D1A32E5AACB}" type="datetimeFigureOut">
              <a:rPr lang="pt-BR" smtClean="0"/>
              <a:pPr/>
              <a:t>04/03/2020</a:t>
            </a:fld>
            <a:endParaRPr lang="pt-BR"/>
          </a:p>
        </p:txBody>
      </p:sp>
      <p:sp>
        <p:nvSpPr>
          <p:cNvPr id="4" name="Espaço Reservado para Imagem de Sli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DEAEC-A6A0-4062-BB3D-7ABA956AC8F9}"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Retângulo 6"/>
          <p:cNvSpPr/>
          <p:nvPr userDrawn="1"/>
        </p:nvSpPr>
        <p:spPr>
          <a:xfrm>
            <a:off x="594480" y="357166"/>
            <a:ext cx="11072890" cy="585791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userDrawn="1"/>
        </p:nvSpPr>
        <p:spPr>
          <a:xfrm>
            <a:off x="659760" y="4714884"/>
            <a:ext cx="5506884" cy="1384995"/>
          </a:xfrm>
          <a:prstGeom prst="rect">
            <a:avLst/>
          </a:prstGeom>
          <a:noFill/>
        </p:spPr>
        <p:txBody>
          <a:bodyPr wrap="square" rtlCol="0">
            <a:spAutoFit/>
          </a:bodyPr>
          <a:lstStyle/>
          <a:p>
            <a:r>
              <a:rPr lang="pt-BR" sz="1400" dirty="0" smtClean="0">
                <a:solidFill>
                  <a:srgbClr val="133D17"/>
                </a:solidFill>
                <a:latin typeface="Arial" panose="020B0604020202020204" pitchFamily="34" charset="0"/>
                <a:cs typeface="Arial" panose="020B0604020202020204" pitchFamily="34" charset="0"/>
              </a:rPr>
              <a:t>Apresentador A</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 Apresentador B</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a:t>
            </a:r>
          </a:p>
          <a:p>
            <a:r>
              <a:rPr lang="pt-BR" sz="1400" dirty="0" smtClean="0">
                <a:solidFill>
                  <a:srgbClr val="133D17"/>
                </a:solidFill>
                <a:latin typeface="Arial" panose="020B0604020202020204" pitchFamily="34" charset="0"/>
                <a:cs typeface="Arial" panose="020B0604020202020204" pitchFamily="34" charset="0"/>
              </a:rPr>
              <a:t>Prof. Nome C. Sobrenome</a:t>
            </a:r>
            <a:endParaRPr lang="pt-BR" sz="1400" dirty="0">
              <a:solidFill>
                <a:srgbClr val="133D17"/>
              </a:solidFill>
              <a:latin typeface="Arial" panose="020B0604020202020204" pitchFamily="34" charset="0"/>
              <a:cs typeface="Arial" panose="020B0604020202020204" pitchFamily="34" charset="0"/>
            </a:endParaRPr>
          </a:p>
          <a:p>
            <a:r>
              <a:rPr lang="pt-BR" sz="1400" dirty="0">
                <a:solidFill>
                  <a:srgbClr val="133D17"/>
                </a:solidFill>
                <a:latin typeface="Arial" panose="020B0604020202020204" pitchFamily="34" charset="0"/>
                <a:cs typeface="Arial" panose="020B0604020202020204" pitchFamily="34" charset="0"/>
              </a:rPr>
              <a:t>(Nome e último sobrenome por extenso, demais sobrenomes </a:t>
            </a:r>
            <a:r>
              <a:rPr lang="pt-BR" sz="1400" dirty="0" smtClean="0">
                <a:solidFill>
                  <a:srgbClr val="133D17"/>
                </a:solidFill>
                <a:latin typeface="Arial" panose="020B0604020202020204" pitchFamily="34" charset="0"/>
                <a:cs typeface="Arial" panose="020B0604020202020204" pitchFamily="34" charset="0"/>
              </a:rPr>
              <a:t>abreviados)</a:t>
            </a:r>
          </a:p>
          <a:p>
            <a:r>
              <a:rPr lang="pt-BR" sz="1400" dirty="0" smtClean="0">
                <a:solidFill>
                  <a:srgbClr val="133D17"/>
                </a:solidFill>
                <a:latin typeface="Arial" panose="020B0604020202020204" pitchFamily="34" charset="0"/>
                <a:cs typeface="Arial" panose="020B0604020202020204" pitchFamily="34" charset="0"/>
              </a:rPr>
              <a:t>E-mail Apresentador 1</a:t>
            </a:r>
          </a:p>
          <a:p>
            <a:r>
              <a:rPr lang="pt-BR" sz="1400" dirty="0" smtClean="0">
                <a:solidFill>
                  <a:srgbClr val="133D17"/>
                </a:solidFill>
                <a:latin typeface="Arial" panose="020B0604020202020204" pitchFamily="34" charset="0"/>
                <a:cs typeface="Arial" panose="020B0604020202020204" pitchFamily="34" charset="0"/>
              </a:rPr>
              <a:t>E-mail Apresentador 2</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             		        (Arial</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14)</a:t>
            </a:r>
            <a:endParaRPr lang="pt-BR" sz="1400" dirty="0">
              <a:solidFill>
                <a:srgbClr val="133D17"/>
              </a:solidFill>
              <a:latin typeface="Arial" panose="020B0604020202020204" pitchFamily="34" charset="0"/>
              <a:cs typeface="Arial" panose="020B0604020202020204" pitchFamily="34" charset="0"/>
            </a:endParaRPr>
          </a:p>
        </p:txBody>
      </p:sp>
      <p:sp>
        <p:nvSpPr>
          <p:cNvPr id="11" name="Retângulo 10"/>
          <p:cNvSpPr/>
          <p:nvPr userDrawn="1"/>
        </p:nvSpPr>
        <p:spPr>
          <a:xfrm>
            <a:off x="6238082" y="4929198"/>
            <a:ext cx="150019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a:t>
            </a:r>
          </a:p>
          <a:p>
            <a:pPr algn="ctr"/>
            <a:r>
              <a:rPr lang="pt-BR" sz="2400" b="1" dirty="0" smtClean="0">
                <a:solidFill>
                  <a:schemeClr val="tx1"/>
                </a:solidFill>
                <a:latin typeface="Arial" panose="020B0604020202020204" pitchFamily="34" charset="0"/>
                <a:cs typeface="Arial" panose="020B0604020202020204" pitchFamily="34" charset="0"/>
              </a:rPr>
              <a:t>IES</a:t>
            </a:r>
          </a:p>
        </p:txBody>
      </p:sp>
      <p:sp>
        <p:nvSpPr>
          <p:cNvPr id="12" name="Retângulo 11"/>
          <p:cNvSpPr/>
          <p:nvPr userDrawn="1"/>
        </p:nvSpPr>
        <p:spPr>
          <a:xfrm>
            <a:off x="7595404" y="4857760"/>
            <a:ext cx="1429201" cy="1289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 PET</a:t>
            </a:r>
          </a:p>
        </p:txBody>
      </p:sp>
      <p:pic>
        <p:nvPicPr>
          <p:cNvPr id="13" name="Imagem 12" descr="petche.png"/>
          <p:cNvPicPr>
            <a:picLocks noChangeAspect="1"/>
          </p:cNvPicPr>
          <p:nvPr userDrawn="1"/>
        </p:nvPicPr>
        <p:blipFill>
          <a:blip r:embed="rId2"/>
          <a:srcRect r="45625"/>
          <a:stretch>
            <a:fillRect/>
          </a:stretch>
        </p:blipFill>
        <p:spPr>
          <a:xfrm>
            <a:off x="8952726" y="4786322"/>
            <a:ext cx="2630883" cy="135732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609600" y="6356350"/>
            <a:ext cx="2844800" cy="365125"/>
          </a:xfrm>
          <a:prstGeom prst="rect">
            <a:avLst/>
          </a:prstGeom>
        </p:spPr>
        <p:txBody>
          <a:bodyPr/>
          <a:lstStyle/>
          <a:p>
            <a:fld id="{5C422CE0-6760-41BD-A62E-07C743FF383C}" type="datetimeFigureOut">
              <a:rPr lang="pt-BR" smtClean="0"/>
              <a:pPr/>
              <a:t>04/03/2020</a:t>
            </a:fld>
            <a:endParaRPr lang="pt-BR"/>
          </a:p>
        </p:txBody>
      </p:sp>
      <p:sp>
        <p:nvSpPr>
          <p:cNvPr id="3" name="Espaço Reservado para Rodapé 2"/>
          <p:cNvSpPr>
            <a:spLocks noGrp="1"/>
          </p:cNvSpPr>
          <p:nvPr>
            <p:ph type="ftr" sz="quarter" idx="11"/>
          </p:nvPr>
        </p:nvSpPr>
        <p:spPr>
          <a:xfrm>
            <a:off x="4165600" y="6356350"/>
            <a:ext cx="3859213"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a:xfrm>
            <a:off x="8736013" y="6356350"/>
            <a:ext cx="2844800" cy="365125"/>
          </a:xfrm>
          <a:prstGeom prst="rect">
            <a:avLst/>
          </a:prstGeom>
        </p:spPr>
        <p:txBody>
          <a:bodyPr/>
          <a:lstStyle/>
          <a:p>
            <a:fld id="{C6E32263-13B4-4F7B-97D3-71F58DA67DB8}"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7" name="Retângulo 6"/>
          <p:cNvSpPr/>
          <p:nvPr userDrawn="1"/>
        </p:nvSpPr>
        <p:spPr>
          <a:xfrm>
            <a:off x="594480" y="357166"/>
            <a:ext cx="11072890" cy="585791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p:cNvSpPr/>
          <p:nvPr userDrawn="1"/>
        </p:nvSpPr>
        <p:spPr>
          <a:xfrm>
            <a:off x="687932" y="4685454"/>
            <a:ext cx="10908000" cy="1458190"/>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pt-BR" sz="1600" dirty="0">
              <a:solidFill>
                <a:schemeClr val="tx1"/>
              </a:solidFill>
              <a:latin typeface="Arial" panose="020B0604020202020204" pitchFamily="34" charset="0"/>
              <a:cs typeface="Arial" panose="020B0604020202020204" pitchFamily="34" charset="0"/>
            </a:endParaRPr>
          </a:p>
        </p:txBody>
      </p:sp>
      <p:sp>
        <p:nvSpPr>
          <p:cNvPr id="10" name="CaixaDeTexto 9"/>
          <p:cNvSpPr txBox="1"/>
          <p:nvPr userDrawn="1"/>
        </p:nvSpPr>
        <p:spPr>
          <a:xfrm>
            <a:off x="659760" y="4714884"/>
            <a:ext cx="5506884" cy="1384995"/>
          </a:xfrm>
          <a:prstGeom prst="rect">
            <a:avLst/>
          </a:prstGeom>
          <a:noFill/>
        </p:spPr>
        <p:txBody>
          <a:bodyPr wrap="square" rtlCol="0">
            <a:spAutoFit/>
          </a:bodyPr>
          <a:lstStyle/>
          <a:p>
            <a:r>
              <a:rPr lang="pt-BR" sz="1400" dirty="0" smtClean="0">
                <a:solidFill>
                  <a:srgbClr val="133D17"/>
                </a:solidFill>
                <a:latin typeface="Arial" panose="020B0604020202020204" pitchFamily="34" charset="0"/>
                <a:cs typeface="Arial" panose="020B0604020202020204" pitchFamily="34" charset="0"/>
              </a:rPr>
              <a:t>Apresentador A</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 Apresentador B</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a:t>
            </a:r>
          </a:p>
          <a:p>
            <a:r>
              <a:rPr lang="pt-BR" sz="1400" dirty="0" smtClean="0">
                <a:solidFill>
                  <a:srgbClr val="133D17"/>
                </a:solidFill>
                <a:latin typeface="Arial" panose="020B0604020202020204" pitchFamily="34" charset="0"/>
                <a:cs typeface="Arial" panose="020B0604020202020204" pitchFamily="34" charset="0"/>
              </a:rPr>
              <a:t>Prof. Nome C. Sobrenome</a:t>
            </a:r>
            <a:endParaRPr lang="pt-BR" sz="1400" dirty="0">
              <a:solidFill>
                <a:srgbClr val="133D17"/>
              </a:solidFill>
              <a:latin typeface="Arial" panose="020B0604020202020204" pitchFamily="34" charset="0"/>
              <a:cs typeface="Arial" panose="020B0604020202020204" pitchFamily="34" charset="0"/>
            </a:endParaRPr>
          </a:p>
          <a:p>
            <a:r>
              <a:rPr lang="pt-BR" sz="1400" dirty="0">
                <a:solidFill>
                  <a:srgbClr val="133D17"/>
                </a:solidFill>
                <a:latin typeface="Arial" panose="020B0604020202020204" pitchFamily="34" charset="0"/>
                <a:cs typeface="Arial" panose="020B0604020202020204" pitchFamily="34" charset="0"/>
              </a:rPr>
              <a:t>(Nome e último sobrenome por extenso, demais sobrenomes </a:t>
            </a:r>
            <a:r>
              <a:rPr lang="pt-BR" sz="1400" dirty="0" smtClean="0">
                <a:solidFill>
                  <a:srgbClr val="133D17"/>
                </a:solidFill>
                <a:latin typeface="Arial" panose="020B0604020202020204" pitchFamily="34" charset="0"/>
                <a:cs typeface="Arial" panose="020B0604020202020204" pitchFamily="34" charset="0"/>
              </a:rPr>
              <a:t>abreviados)</a:t>
            </a:r>
          </a:p>
          <a:p>
            <a:r>
              <a:rPr lang="pt-BR" sz="1400" dirty="0" smtClean="0">
                <a:solidFill>
                  <a:srgbClr val="133D17"/>
                </a:solidFill>
                <a:latin typeface="Arial" panose="020B0604020202020204" pitchFamily="34" charset="0"/>
                <a:cs typeface="Arial" panose="020B0604020202020204" pitchFamily="34" charset="0"/>
              </a:rPr>
              <a:t>E-mail Apresentador 1</a:t>
            </a:r>
          </a:p>
          <a:p>
            <a:r>
              <a:rPr lang="pt-BR" sz="1400" dirty="0" smtClean="0">
                <a:solidFill>
                  <a:srgbClr val="133D17"/>
                </a:solidFill>
                <a:latin typeface="Arial" panose="020B0604020202020204" pitchFamily="34" charset="0"/>
                <a:cs typeface="Arial" panose="020B0604020202020204" pitchFamily="34" charset="0"/>
              </a:rPr>
              <a:t>E-mail Apresentador 2</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             		        (Arial</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14)</a:t>
            </a:r>
            <a:endParaRPr lang="pt-BR" sz="1400" dirty="0">
              <a:solidFill>
                <a:srgbClr val="133D17"/>
              </a:solidFill>
              <a:latin typeface="Arial" panose="020B0604020202020204" pitchFamily="34" charset="0"/>
              <a:cs typeface="Arial" panose="020B0604020202020204" pitchFamily="34" charset="0"/>
            </a:endParaRPr>
          </a:p>
        </p:txBody>
      </p:sp>
      <p:sp>
        <p:nvSpPr>
          <p:cNvPr id="11" name="Retângulo 10"/>
          <p:cNvSpPr/>
          <p:nvPr userDrawn="1"/>
        </p:nvSpPr>
        <p:spPr>
          <a:xfrm>
            <a:off x="6238082" y="4929198"/>
            <a:ext cx="150019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a:t>
            </a:r>
          </a:p>
          <a:p>
            <a:pPr algn="ctr"/>
            <a:r>
              <a:rPr lang="pt-BR" sz="2400" b="1" dirty="0" smtClean="0">
                <a:solidFill>
                  <a:schemeClr val="tx1"/>
                </a:solidFill>
                <a:latin typeface="Arial" panose="020B0604020202020204" pitchFamily="34" charset="0"/>
                <a:cs typeface="Arial" panose="020B0604020202020204" pitchFamily="34" charset="0"/>
              </a:rPr>
              <a:t>IES</a:t>
            </a:r>
          </a:p>
        </p:txBody>
      </p:sp>
      <p:sp>
        <p:nvSpPr>
          <p:cNvPr id="12" name="Retângulo 11"/>
          <p:cNvSpPr/>
          <p:nvPr userDrawn="1"/>
        </p:nvSpPr>
        <p:spPr>
          <a:xfrm>
            <a:off x="7595404" y="4857760"/>
            <a:ext cx="1429201" cy="1289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 PET</a:t>
            </a:r>
          </a:p>
        </p:txBody>
      </p:sp>
      <p:pic>
        <p:nvPicPr>
          <p:cNvPr id="13" name="Imagem 12" descr="petche.png"/>
          <p:cNvPicPr>
            <a:picLocks noChangeAspect="1"/>
          </p:cNvPicPr>
          <p:nvPr userDrawn="1"/>
        </p:nvPicPr>
        <p:blipFill>
          <a:blip r:embed="rId4"/>
          <a:srcRect r="45625"/>
          <a:stretch>
            <a:fillRect/>
          </a:stretch>
        </p:blipFill>
        <p:spPr>
          <a:xfrm>
            <a:off x="8952726" y="4786322"/>
            <a:ext cx="2630883" cy="135732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t="-15000" b="-25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94480" y="357166"/>
            <a:ext cx="11072890" cy="5857916"/>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p:cNvSpPr/>
          <p:nvPr/>
        </p:nvSpPr>
        <p:spPr>
          <a:xfrm>
            <a:off x="687932" y="4685454"/>
            <a:ext cx="10908000" cy="1458190"/>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pt-BR" sz="1600" dirty="0">
              <a:solidFill>
                <a:schemeClr val="tx1"/>
              </a:solidFill>
              <a:latin typeface="Arial" panose="020B0604020202020204" pitchFamily="34" charset="0"/>
              <a:cs typeface="Arial" panose="020B0604020202020204" pitchFamily="34" charset="0"/>
            </a:endParaRPr>
          </a:p>
        </p:txBody>
      </p:sp>
      <p:sp>
        <p:nvSpPr>
          <p:cNvPr id="15" name="CaixaDeTexto 14"/>
          <p:cNvSpPr txBox="1"/>
          <p:nvPr/>
        </p:nvSpPr>
        <p:spPr>
          <a:xfrm>
            <a:off x="659760" y="4714884"/>
            <a:ext cx="5506884" cy="1384995"/>
          </a:xfrm>
          <a:prstGeom prst="rect">
            <a:avLst/>
          </a:prstGeom>
          <a:noFill/>
        </p:spPr>
        <p:txBody>
          <a:bodyPr wrap="square" rtlCol="0">
            <a:spAutoFit/>
          </a:bodyPr>
          <a:lstStyle/>
          <a:p>
            <a:r>
              <a:rPr lang="pt-BR" sz="1400" dirty="0" smtClean="0">
                <a:solidFill>
                  <a:srgbClr val="133D17"/>
                </a:solidFill>
                <a:latin typeface="Arial" panose="020B0604020202020204" pitchFamily="34" charset="0"/>
                <a:cs typeface="Arial" panose="020B0604020202020204" pitchFamily="34" charset="0"/>
              </a:rPr>
              <a:t>Apresentador A</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 Apresentador B</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Sobrenome.</a:t>
            </a:r>
          </a:p>
          <a:p>
            <a:r>
              <a:rPr lang="pt-BR" sz="1400" dirty="0" smtClean="0">
                <a:solidFill>
                  <a:srgbClr val="133D17"/>
                </a:solidFill>
                <a:latin typeface="Arial" panose="020B0604020202020204" pitchFamily="34" charset="0"/>
                <a:cs typeface="Arial" panose="020B0604020202020204" pitchFamily="34" charset="0"/>
              </a:rPr>
              <a:t>Prof. Nome C. Sobrenome</a:t>
            </a:r>
            <a:endParaRPr lang="pt-BR" sz="1400" dirty="0">
              <a:solidFill>
                <a:srgbClr val="133D17"/>
              </a:solidFill>
              <a:latin typeface="Arial" panose="020B0604020202020204" pitchFamily="34" charset="0"/>
              <a:cs typeface="Arial" panose="020B0604020202020204" pitchFamily="34" charset="0"/>
            </a:endParaRPr>
          </a:p>
          <a:p>
            <a:r>
              <a:rPr lang="pt-BR" sz="1400" dirty="0">
                <a:solidFill>
                  <a:srgbClr val="133D17"/>
                </a:solidFill>
                <a:latin typeface="Arial" panose="020B0604020202020204" pitchFamily="34" charset="0"/>
                <a:cs typeface="Arial" panose="020B0604020202020204" pitchFamily="34" charset="0"/>
              </a:rPr>
              <a:t>(Nome e último sobrenome por </a:t>
            </a:r>
            <a:r>
              <a:rPr lang="pt-BR" sz="1400" dirty="0" err="1" smtClean="0">
                <a:solidFill>
                  <a:srgbClr val="133D17"/>
                </a:solidFill>
                <a:latin typeface="Arial" panose="020B0604020202020204" pitchFamily="34" charset="0"/>
                <a:cs typeface="Arial" panose="020B0604020202020204" pitchFamily="34" charset="0"/>
              </a:rPr>
              <a:t>extenSo</a:t>
            </a:r>
            <a:r>
              <a:rPr lang="pt-BR" sz="1400" dirty="0">
                <a:solidFill>
                  <a:srgbClr val="133D17"/>
                </a:solidFill>
                <a:latin typeface="Arial" panose="020B0604020202020204" pitchFamily="34" charset="0"/>
                <a:cs typeface="Arial" panose="020B0604020202020204" pitchFamily="34" charset="0"/>
              </a:rPr>
              <a:t>, demais sobrenomes </a:t>
            </a:r>
            <a:r>
              <a:rPr lang="pt-BR" sz="1400" dirty="0" smtClean="0">
                <a:solidFill>
                  <a:srgbClr val="133D17"/>
                </a:solidFill>
                <a:latin typeface="Arial" panose="020B0604020202020204" pitchFamily="34" charset="0"/>
                <a:cs typeface="Arial" panose="020B0604020202020204" pitchFamily="34" charset="0"/>
              </a:rPr>
              <a:t>abreviados)</a:t>
            </a:r>
          </a:p>
          <a:p>
            <a:r>
              <a:rPr lang="pt-BR" sz="1400" dirty="0" smtClean="0">
                <a:solidFill>
                  <a:srgbClr val="133D17"/>
                </a:solidFill>
                <a:latin typeface="Arial" panose="020B0604020202020204" pitchFamily="34" charset="0"/>
                <a:cs typeface="Arial" panose="020B0604020202020204" pitchFamily="34" charset="0"/>
              </a:rPr>
              <a:t>E-mail Apresentador 1</a:t>
            </a:r>
          </a:p>
          <a:p>
            <a:r>
              <a:rPr lang="pt-BR" sz="1400" dirty="0" smtClean="0">
                <a:solidFill>
                  <a:srgbClr val="133D17"/>
                </a:solidFill>
                <a:latin typeface="Arial" panose="020B0604020202020204" pitchFamily="34" charset="0"/>
                <a:cs typeface="Arial" panose="020B0604020202020204" pitchFamily="34" charset="0"/>
              </a:rPr>
              <a:t>E-mail Apresentador 2</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             		        (Arial</a:t>
            </a:r>
            <a:r>
              <a:rPr lang="pt-BR" sz="1400" dirty="0">
                <a:solidFill>
                  <a:srgbClr val="133D17"/>
                </a:solidFill>
                <a:latin typeface="Arial" panose="020B0604020202020204" pitchFamily="34" charset="0"/>
                <a:cs typeface="Arial" panose="020B0604020202020204" pitchFamily="34" charset="0"/>
              </a:rPr>
              <a:t>, </a:t>
            </a:r>
            <a:r>
              <a:rPr lang="pt-BR" sz="1400" dirty="0" smtClean="0">
                <a:solidFill>
                  <a:srgbClr val="133D17"/>
                </a:solidFill>
                <a:latin typeface="Arial" panose="020B0604020202020204" pitchFamily="34" charset="0"/>
                <a:cs typeface="Arial" panose="020B0604020202020204" pitchFamily="34" charset="0"/>
              </a:rPr>
              <a:t>14)</a:t>
            </a:r>
            <a:endParaRPr lang="pt-BR" sz="1400" dirty="0">
              <a:solidFill>
                <a:srgbClr val="133D17"/>
              </a:solidFill>
              <a:latin typeface="Arial" panose="020B0604020202020204" pitchFamily="34" charset="0"/>
              <a:cs typeface="Arial" panose="020B0604020202020204" pitchFamily="34" charset="0"/>
            </a:endParaRPr>
          </a:p>
        </p:txBody>
      </p:sp>
      <p:sp>
        <p:nvSpPr>
          <p:cNvPr id="16" name="Retângulo 15"/>
          <p:cNvSpPr/>
          <p:nvPr/>
        </p:nvSpPr>
        <p:spPr>
          <a:xfrm>
            <a:off x="6238082" y="4929198"/>
            <a:ext cx="150019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a:t>
            </a:r>
          </a:p>
          <a:p>
            <a:pPr algn="ctr"/>
            <a:r>
              <a:rPr lang="pt-BR" sz="2400" b="1" dirty="0" smtClean="0">
                <a:solidFill>
                  <a:schemeClr val="tx1"/>
                </a:solidFill>
                <a:latin typeface="Arial" panose="020B0604020202020204" pitchFamily="34" charset="0"/>
                <a:cs typeface="Arial" panose="020B0604020202020204" pitchFamily="34" charset="0"/>
              </a:rPr>
              <a:t>IES</a:t>
            </a:r>
          </a:p>
        </p:txBody>
      </p:sp>
      <p:sp>
        <p:nvSpPr>
          <p:cNvPr id="17" name="Retângulo 16"/>
          <p:cNvSpPr/>
          <p:nvPr/>
        </p:nvSpPr>
        <p:spPr>
          <a:xfrm>
            <a:off x="7595404" y="4857760"/>
            <a:ext cx="1429201" cy="12896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smtClean="0">
                <a:solidFill>
                  <a:schemeClr val="tx1"/>
                </a:solidFill>
                <a:latin typeface="Arial" panose="020B0604020202020204" pitchFamily="34" charset="0"/>
                <a:cs typeface="Arial" panose="020B0604020202020204" pitchFamily="34" charset="0"/>
              </a:rPr>
              <a:t>Logo PET</a:t>
            </a:r>
          </a:p>
        </p:txBody>
      </p:sp>
      <p:pic>
        <p:nvPicPr>
          <p:cNvPr id="18" name="Imagem 17" descr="petche.png"/>
          <p:cNvPicPr>
            <a:picLocks noChangeAspect="1"/>
          </p:cNvPicPr>
          <p:nvPr/>
        </p:nvPicPr>
        <p:blipFill>
          <a:blip r:embed="rId2"/>
          <a:srcRect r="45625"/>
          <a:stretch>
            <a:fillRect/>
          </a:stretch>
        </p:blipFill>
        <p:spPr>
          <a:xfrm>
            <a:off x="8952726" y="4786322"/>
            <a:ext cx="2630883" cy="1357322"/>
          </a:xfrm>
          <a:prstGeom prst="rect">
            <a:avLst/>
          </a:prstGeom>
        </p:spPr>
      </p:pic>
      <p:sp>
        <p:nvSpPr>
          <p:cNvPr id="9" name="Retângulo 8"/>
          <p:cNvSpPr/>
          <p:nvPr/>
        </p:nvSpPr>
        <p:spPr>
          <a:xfrm>
            <a:off x="665918" y="3143248"/>
            <a:ext cx="10986247" cy="15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cap="small" dirty="0" smtClean="0">
                <a:latin typeface="Arial" panose="020B0604020202020204" pitchFamily="34" charset="0"/>
                <a:cs typeface="Arial" panose="020B0604020202020204" pitchFamily="34" charset="0"/>
              </a:rPr>
              <a:t>Título do Trabalho</a:t>
            </a:r>
            <a:endParaRPr lang="pt-BR" sz="3200" b="1" cap="small" dirty="0">
              <a:latin typeface="Arial" panose="020B0604020202020204" pitchFamily="34" charset="0"/>
              <a:cs typeface="Arial" panose="020B0604020202020204" pitchFamily="34" charset="0"/>
            </a:endParaRPr>
          </a:p>
          <a:p>
            <a:pPr algn="ctr"/>
            <a:r>
              <a:rPr lang="pt-BR" sz="3200" b="1" cap="small" dirty="0">
                <a:latin typeface="Arial" panose="020B0604020202020204" pitchFamily="34" charset="0"/>
                <a:cs typeface="Arial" panose="020B0604020202020204" pitchFamily="34" charset="0"/>
              </a:rPr>
              <a:t>(Arial, </a:t>
            </a:r>
            <a:r>
              <a:rPr lang="pt-BR" sz="3200" b="1" cap="small" dirty="0" smtClean="0">
                <a:latin typeface="Arial" panose="020B0604020202020204" pitchFamily="34" charset="0"/>
                <a:cs typeface="Arial" panose="020B0604020202020204" pitchFamily="34" charset="0"/>
              </a:rPr>
              <a:t>32, </a:t>
            </a:r>
            <a:r>
              <a:rPr lang="pt-BR" sz="3200" b="1" cap="small" dirty="0">
                <a:latin typeface="Arial" panose="020B0604020202020204" pitchFamily="34" charset="0"/>
                <a:cs typeface="Arial" panose="020B0604020202020204" pitchFamily="34" charset="0"/>
              </a:rPr>
              <a:t>N</a:t>
            </a:r>
            <a:r>
              <a:rPr lang="pt-BR" sz="3200" b="1" cap="small" dirty="0" smtClean="0">
                <a:latin typeface="Arial" panose="020B0604020202020204" pitchFamily="34" charset="0"/>
                <a:cs typeface="Arial" panose="020B0604020202020204" pitchFamily="34" charset="0"/>
              </a:rPr>
              <a:t>egrito </a:t>
            </a:r>
            <a:r>
              <a:rPr lang="pt-BR" sz="3200" b="1" cap="small" dirty="0">
                <a:latin typeface="Arial" panose="020B0604020202020204" pitchFamily="34" charset="0"/>
                <a:cs typeface="Arial" panose="020B0604020202020204" pitchFamily="34" charset="0"/>
              </a:rPr>
              <a:t>e centralizado)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0" y="428605"/>
            <a:ext cx="7309652" cy="714379"/>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dirty="0" smtClean="0">
                <a:ln>
                  <a:noFill/>
                </a:ln>
                <a:solidFill>
                  <a:schemeClr val="bg1"/>
                </a:solidFill>
                <a:effectLst/>
                <a:uLnTx/>
                <a:uFillTx/>
                <a:latin typeface="+mj-lt"/>
                <a:ea typeface="+mj-ea"/>
                <a:cs typeface="+mj-cs"/>
              </a:rPr>
              <a:t>Introdução</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
        <p:nvSpPr>
          <p:cNvPr id="7" name="Espaço Reservado para Conteúdo 2"/>
          <p:cNvSpPr txBox="1">
            <a:spLocks/>
          </p:cNvSpPr>
          <p:nvPr/>
        </p:nvSpPr>
        <p:spPr>
          <a:xfrm>
            <a:off x="838200" y="1928802"/>
            <a:ext cx="10515600" cy="3765067"/>
          </a:xfrm>
          <a:prstGeom prst="rect">
            <a:avLst/>
          </a:prstGeom>
        </p:spPr>
        <p:txBody>
          <a:bodyPr>
            <a:normAutofit/>
          </a:bodyPr>
          <a:lstStyle/>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dirty="0" smtClean="0">
                <a:ln>
                  <a:noFill/>
                </a:ln>
                <a:solidFill>
                  <a:schemeClr val="tx1"/>
                </a:solidFill>
                <a:effectLst/>
                <a:uLnTx/>
                <a:uFillTx/>
                <a:latin typeface="+mn-lt"/>
                <a:ea typeface="+mn-ea"/>
                <a:cs typeface="+mn-cs"/>
              </a:rPr>
              <a:t>Texto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Texto</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dirty="0" smtClean="0">
                <a:ln>
                  <a:noFill/>
                </a:ln>
                <a:solidFill>
                  <a:schemeClr val="tx1"/>
                </a:solidFill>
                <a:effectLst/>
                <a:uLnTx/>
                <a:uFillTx/>
                <a:latin typeface="+mn-lt"/>
                <a:ea typeface="+mn-ea"/>
                <a:cs typeface="+mn-cs"/>
              </a:rPr>
              <a:t>(</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Arial</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18, justificado, espaçamento simples, parágrafo de 1cm).</a:t>
            </a:r>
          </a:p>
        </p:txBody>
      </p:sp>
      <p:pic>
        <p:nvPicPr>
          <p:cNvPr id="8" name="Imagem 7" descr="petche.png"/>
          <p:cNvPicPr>
            <a:picLocks noChangeAspect="1"/>
          </p:cNvPicPr>
          <p:nvPr/>
        </p:nvPicPr>
        <p:blipFill>
          <a:blip r:embed="rId2"/>
          <a:srcRect r="22500"/>
          <a:stretch>
            <a:fillRect/>
          </a:stretch>
        </p:blipFill>
        <p:spPr>
          <a:xfrm>
            <a:off x="3237686" y="4429132"/>
            <a:ext cx="5892502" cy="1584000"/>
          </a:xfrm>
          <a:prstGeom prst="rect">
            <a:avLst/>
          </a:prstGeom>
        </p:spPr>
      </p:pic>
      <p:sp>
        <p:nvSpPr>
          <p:cNvPr id="9" name="CaixaDeTexto 8"/>
          <p:cNvSpPr txBox="1"/>
          <p:nvPr/>
        </p:nvSpPr>
        <p:spPr>
          <a:xfrm>
            <a:off x="4452132" y="6215082"/>
            <a:ext cx="3200400" cy="276999"/>
          </a:xfrm>
          <a:prstGeom prst="rect">
            <a:avLst/>
          </a:prstGeom>
          <a:noFill/>
        </p:spPr>
        <p:txBody>
          <a:bodyPr wrap="square" rtlCol="0">
            <a:spAutoFit/>
          </a:bodyPr>
          <a:lstStyle/>
          <a:p>
            <a:r>
              <a:rPr lang="pt-BR" sz="1200" dirty="0" smtClean="0">
                <a:latin typeface="Arial" panose="020B0604020202020204" pitchFamily="34" charset="0"/>
                <a:cs typeface="Arial" panose="020B0604020202020204" pitchFamily="34" charset="0"/>
              </a:rPr>
              <a:t>FIGURA 1: Logo do 2º </a:t>
            </a:r>
            <a:r>
              <a:rPr lang="pt-BR" sz="1200" dirty="0" err="1" smtClean="0">
                <a:latin typeface="Arial" panose="020B0604020202020204" pitchFamily="34" charset="0"/>
                <a:cs typeface="Arial" panose="020B0604020202020204" pitchFamily="34" charset="0"/>
              </a:rPr>
              <a:t>PETchê</a:t>
            </a:r>
            <a:r>
              <a:rPr lang="pt-BR" sz="1200" dirty="0" smtClean="0">
                <a:latin typeface="Arial" panose="020B0604020202020204" pitchFamily="34" charset="0"/>
                <a:cs typeface="Arial" panose="020B0604020202020204" pitchFamily="34" charset="0"/>
              </a:rPr>
              <a:t> (Arial, 12)</a:t>
            </a:r>
            <a:endParaRPr lang="pt-BR" sz="12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p:cNvSpPr txBox="1">
            <a:spLocks/>
          </p:cNvSpPr>
          <p:nvPr/>
        </p:nvSpPr>
        <p:spPr>
          <a:xfrm>
            <a:off x="838200" y="2284895"/>
            <a:ext cx="10515600" cy="3765067"/>
          </a:xfrm>
          <a:prstGeom prst="rect">
            <a:avLst/>
          </a:prstGeom>
        </p:spPr>
        <p:txBody>
          <a:bodyPr>
            <a:normAutofit/>
          </a:bodyPr>
          <a:lstStyle/>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(Arial, 18, justificado, espaçamento simples, parágrafo de 1cm).</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pt-BR"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Tópico 1</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1.1 (Arial, 16, justificado, espaçamento simples)</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1.2</a:t>
            </a:r>
          </a:p>
          <a:p>
            <a:pPr marL="1143000" marR="0" lvl="2" indent="-2286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200" b="0" i="0" u="none" strike="noStrike" kern="1200" cap="none" spc="0" normalizeH="0" baseline="0" noProof="0" smtClean="0">
                <a:ln>
                  <a:noFill/>
                </a:ln>
                <a:solidFill>
                  <a:schemeClr val="tx1"/>
                </a:solidFill>
                <a:effectLst/>
                <a:uLnTx/>
                <a:uFillTx/>
                <a:latin typeface="+mn-lt"/>
                <a:ea typeface="+mn-ea"/>
                <a:cs typeface="+mn-cs"/>
              </a:rPr>
              <a:t>Tópico 1.2.1 (Arial, 12, justificado, espaçamento simples)</a:t>
            </a:r>
            <a:endParaRPr kumimoji="0" lang="pt-BR"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ítulo 1"/>
          <p:cNvSpPr txBox="1">
            <a:spLocks/>
          </p:cNvSpPr>
          <p:nvPr/>
        </p:nvSpPr>
        <p:spPr>
          <a:xfrm>
            <a:off x="0" y="428604"/>
            <a:ext cx="7381090" cy="64294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smtClean="0">
                <a:ln>
                  <a:noFill/>
                </a:ln>
                <a:solidFill>
                  <a:schemeClr val="bg1"/>
                </a:solidFill>
                <a:effectLst/>
                <a:uLnTx/>
                <a:uFillTx/>
                <a:latin typeface="+mj-lt"/>
                <a:ea typeface="+mj-ea"/>
                <a:cs typeface="+mj-cs"/>
              </a:rPr>
              <a:t>Objetivos</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p:cNvSpPr txBox="1">
            <a:spLocks/>
          </p:cNvSpPr>
          <p:nvPr/>
        </p:nvSpPr>
        <p:spPr>
          <a:xfrm>
            <a:off x="838200" y="2284895"/>
            <a:ext cx="10515600" cy="3765067"/>
          </a:xfrm>
          <a:prstGeom prst="rect">
            <a:avLst/>
          </a:prstGeom>
        </p:spPr>
        <p:txBody>
          <a:bodyPr>
            <a:normAutofit/>
          </a:bodyPr>
          <a:lstStyle/>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(Arial, 18, justificado, espaçamento simples, parágrafo de 1cm).</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pt-BR"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Tópico 1</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1.1 (Arial, 16, justificado, espaçamento simples)</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1.2</a:t>
            </a:r>
          </a:p>
          <a:p>
            <a:pPr marL="1143000" marR="0" lvl="2" indent="-2286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200" b="0" i="0" u="none" strike="noStrike" kern="1200" cap="none" spc="0" normalizeH="0" baseline="0" noProof="0" smtClean="0">
                <a:ln>
                  <a:noFill/>
                </a:ln>
                <a:solidFill>
                  <a:schemeClr val="tx1"/>
                </a:solidFill>
                <a:effectLst/>
                <a:uLnTx/>
                <a:uFillTx/>
                <a:latin typeface="+mn-lt"/>
                <a:ea typeface="+mn-ea"/>
                <a:cs typeface="+mn-cs"/>
              </a:rPr>
              <a:t>Tópico 1.2.1 (Arial, 12, justificado, espaçamento simples)</a:t>
            </a:r>
            <a:endParaRPr kumimoji="0" lang="pt-BR"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ítulo 1"/>
          <p:cNvSpPr txBox="1">
            <a:spLocks/>
          </p:cNvSpPr>
          <p:nvPr/>
        </p:nvSpPr>
        <p:spPr>
          <a:xfrm>
            <a:off x="0" y="428604"/>
            <a:ext cx="7381090" cy="571504"/>
          </a:xfrm>
          <a:prstGeom prst="rect">
            <a:avLst/>
          </a:prstGeom>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smtClean="0">
                <a:ln>
                  <a:noFill/>
                </a:ln>
                <a:solidFill>
                  <a:schemeClr val="bg1"/>
                </a:solidFill>
                <a:effectLst/>
                <a:uLnTx/>
                <a:uFillTx/>
                <a:latin typeface="+mj-lt"/>
                <a:ea typeface="+mj-ea"/>
                <a:cs typeface="+mj-cs"/>
              </a:rPr>
              <a:t>Metodologia</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p:cNvSpPr txBox="1">
            <a:spLocks/>
          </p:cNvSpPr>
          <p:nvPr/>
        </p:nvSpPr>
        <p:spPr>
          <a:xfrm>
            <a:off x="838200" y="2284895"/>
            <a:ext cx="10515600" cy="3765067"/>
          </a:xfrm>
          <a:prstGeom prst="rect">
            <a:avLst/>
          </a:prstGeom>
        </p:spPr>
        <p:txBody>
          <a:bodyPr>
            <a:normAutofit/>
          </a:bodyPr>
          <a:lstStyle/>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(Arial, 18, justificado, espaçamento simples, parágrafo de 1cm).</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pt-BR"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Tópico 1</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1.1 (Arial, 16, justificado, espaçamento simples)</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1.2</a:t>
            </a:r>
          </a:p>
          <a:p>
            <a:pPr marL="1143000" marR="0" lvl="2" indent="-2286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200" b="0" i="0" u="none" strike="noStrike" kern="1200" cap="none" spc="0" normalizeH="0" baseline="0" noProof="0" smtClean="0">
                <a:ln>
                  <a:noFill/>
                </a:ln>
                <a:solidFill>
                  <a:schemeClr val="tx1"/>
                </a:solidFill>
                <a:effectLst/>
                <a:uLnTx/>
                <a:uFillTx/>
                <a:latin typeface="+mn-lt"/>
                <a:ea typeface="+mn-ea"/>
                <a:cs typeface="+mn-cs"/>
              </a:rPr>
              <a:t>Tópico 1.2.1 (Arial, 12, justificado, espaçamento simples)</a:t>
            </a:r>
            <a:endParaRPr kumimoji="0" lang="pt-BR"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ítulo 1"/>
          <p:cNvSpPr txBox="1">
            <a:spLocks/>
          </p:cNvSpPr>
          <p:nvPr/>
        </p:nvSpPr>
        <p:spPr>
          <a:xfrm>
            <a:off x="0" y="357190"/>
            <a:ext cx="7381090" cy="64291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smtClean="0">
                <a:ln>
                  <a:noFill/>
                </a:ln>
                <a:solidFill>
                  <a:schemeClr val="bg1"/>
                </a:solidFill>
                <a:effectLst/>
                <a:uLnTx/>
                <a:uFillTx/>
                <a:latin typeface="+mj-lt"/>
                <a:ea typeface="+mj-ea"/>
                <a:cs typeface="+mj-cs"/>
              </a:rPr>
              <a:t>Resultados e Discussão</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p:cNvSpPr txBox="1">
            <a:spLocks/>
          </p:cNvSpPr>
          <p:nvPr/>
        </p:nvSpPr>
        <p:spPr>
          <a:xfrm>
            <a:off x="838200" y="2284895"/>
            <a:ext cx="10515600" cy="3765067"/>
          </a:xfrm>
          <a:prstGeom prst="rect">
            <a:avLst/>
          </a:prstGeom>
        </p:spPr>
        <p:txBody>
          <a:bodyPr>
            <a:normAutofit/>
          </a:bodyPr>
          <a:lstStyle/>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Texto Texto Texto Texto Texto Texto Texto Texto Texto Texto Texto Texto Texto Texto Texto Texto Texto Texto Texto Texto Texto Texto Texto Texto Texto Texto Texto Texto Texto Texto Texto Texto Texto Texto Texto Texto Texto Texto Texto Texto Texto Texto Texto Texto Texto.</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(Arial, 18, justificado, espaçamento simples, parágrafo de 1cm).</a:t>
            </a:r>
          </a:p>
          <a:p>
            <a:pPr marL="0" marR="0" lvl="0" indent="360000" algn="just" defTabSz="914400" rtl="0" eaLnBrk="1" fontAlgn="auto" latinLnBrk="0" hangingPunct="1">
              <a:lnSpc>
                <a:spcPct val="100000"/>
              </a:lnSpc>
              <a:spcBef>
                <a:spcPts val="600"/>
              </a:spcBef>
              <a:spcAft>
                <a:spcPts val="0"/>
              </a:spcAft>
              <a:buClrTx/>
              <a:buSzTx/>
              <a:buFont typeface="Arial" pitchFamily="34" charset="0"/>
              <a:buNone/>
              <a:tabLst/>
              <a:defRPr/>
            </a:pPr>
            <a:endParaRPr kumimoji="0" lang="pt-BR"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800" b="0" i="0" u="none" strike="noStrike" kern="1200" cap="none" spc="0" normalizeH="0" baseline="0" noProof="0" smtClean="0">
                <a:ln>
                  <a:noFill/>
                </a:ln>
                <a:solidFill>
                  <a:schemeClr val="tx1"/>
                </a:solidFill>
                <a:effectLst/>
                <a:uLnTx/>
                <a:uFillTx/>
                <a:latin typeface="+mn-lt"/>
                <a:ea typeface="+mn-ea"/>
                <a:cs typeface="+mn-cs"/>
              </a:rPr>
              <a:t>Tópico 1</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1.1 (Arial, 16, justificado, espaçamento simples)</a:t>
            </a:r>
          </a:p>
          <a:p>
            <a:pPr marL="742950" marR="0" lvl="1" indent="-28575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600" b="0" i="0" u="none" strike="noStrike" kern="1200" cap="none" spc="0" normalizeH="0" baseline="0" noProof="0" smtClean="0">
                <a:ln>
                  <a:noFill/>
                </a:ln>
                <a:solidFill>
                  <a:schemeClr val="tx1"/>
                </a:solidFill>
                <a:effectLst/>
                <a:uLnTx/>
                <a:uFillTx/>
                <a:latin typeface="+mn-lt"/>
                <a:ea typeface="+mn-ea"/>
                <a:cs typeface="+mn-cs"/>
              </a:rPr>
              <a:t>Tópico 1.2</a:t>
            </a:r>
          </a:p>
          <a:p>
            <a:pPr marL="1143000" marR="0" lvl="2" indent="-228600" algn="just" defTabSz="914400" rtl="0" eaLnBrk="1" fontAlgn="auto" latinLnBrk="0" hangingPunct="1">
              <a:lnSpc>
                <a:spcPct val="100000"/>
              </a:lnSpc>
              <a:spcBef>
                <a:spcPts val="600"/>
              </a:spcBef>
              <a:spcAft>
                <a:spcPts val="0"/>
              </a:spcAft>
              <a:buClrTx/>
              <a:buSzTx/>
              <a:buFont typeface="Arial" pitchFamily="34" charset="0"/>
              <a:buChar char="•"/>
              <a:tabLst/>
              <a:defRPr/>
            </a:pPr>
            <a:r>
              <a:rPr kumimoji="0" lang="pt-BR" sz="1200" b="0" i="0" u="none" strike="noStrike" kern="1200" cap="none" spc="0" normalizeH="0" baseline="0" noProof="0" smtClean="0">
                <a:ln>
                  <a:noFill/>
                </a:ln>
                <a:solidFill>
                  <a:schemeClr val="tx1"/>
                </a:solidFill>
                <a:effectLst/>
                <a:uLnTx/>
                <a:uFillTx/>
                <a:latin typeface="+mn-lt"/>
                <a:ea typeface="+mn-ea"/>
                <a:cs typeface="+mn-cs"/>
              </a:rPr>
              <a:t>Tópico 1.2.1 (Arial, 12, justificado, espaçamento simples)</a:t>
            </a:r>
            <a:endParaRPr kumimoji="0" lang="pt-BR"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ítulo 1"/>
          <p:cNvSpPr txBox="1">
            <a:spLocks/>
          </p:cNvSpPr>
          <p:nvPr/>
        </p:nvSpPr>
        <p:spPr>
          <a:xfrm>
            <a:off x="0" y="428628"/>
            <a:ext cx="7381090" cy="571480"/>
          </a:xfrm>
          <a:prstGeom prst="rect">
            <a:avLst/>
          </a:prstGeom>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smtClean="0">
                <a:ln>
                  <a:noFill/>
                </a:ln>
                <a:solidFill>
                  <a:schemeClr val="bg1"/>
                </a:solidFill>
                <a:effectLst/>
                <a:uLnTx/>
                <a:uFillTx/>
                <a:latin typeface="+mj-lt"/>
                <a:ea typeface="+mj-ea"/>
                <a:cs typeface="+mj-cs"/>
              </a:rPr>
              <a:t>Conclusões</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0" y="428628"/>
            <a:ext cx="7381090" cy="642918"/>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baseline="0" noProof="0" smtClean="0">
                <a:ln>
                  <a:noFill/>
                </a:ln>
                <a:solidFill>
                  <a:schemeClr val="bg1"/>
                </a:solidFill>
                <a:effectLst/>
                <a:uLnTx/>
                <a:uFillTx/>
                <a:latin typeface="+mj-lt"/>
                <a:ea typeface="+mj-ea"/>
                <a:cs typeface="+mj-cs"/>
              </a:rPr>
              <a:t>Referências</a:t>
            </a:r>
            <a:endParaRPr kumimoji="0" lang="pt-BR" sz="3200" b="1" i="0" u="none" strike="noStrike" kern="1200" cap="small" spc="0" normalizeH="0" baseline="0" noProof="0" dirty="0">
              <a:ln>
                <a:noFill/>
              </a:ln>
              <a:solidFill>
                <a:schemeClr val="bg1"/>
              </a:solidFill>
              <a:effectLst/>
              <a:uLnTx/>
              <a:uFillTx/>
              <a:latin typeface="+mj-lt"/>
              <a:ea typeface="+mj-ea"/>
              <a:cs typeface="+mj-cs"/>
            </a:endParaRPr>
          </a:p>
        </p:txBody>
      </p:sp>
      <p:sp>
        <p:nvSpPr>
          <p:cNvPr id="6" name="Espaço Reservado para Conteúdo 2"/>
          <p:cNvSpPr txBox="1">
            <a:spLocks/>
          </p:cNvSpPr>
          <p:nvPr/>
        </p:nvSpPr>
        <p:spPr>
          <a:xfrm>
            <a:off x="838200" y="2284895"/>
            <a:ext cx="10515600" cy="3765067"/>
          </a:xfrm>
          <a:prstGeom prst="rect">
            <a:avLst/>
          </a:prstGeom>
        </p:spPr>
        <p:txBody>
          <a:bodyPr>
            <a:normAutofit/>
          </a:bodyPr>
          <a:lstStyle/>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pt-BR" sz="1400" b="0" i="0" u="none" strike="noStrike" kern="1200" cap="none" spc="0" normalizeH="0" baseline="0" noProof="0" smtClean="0">
                <a:ln>
                  <a:noFill/>
                </a:ln>
                <a:solidFill>
                  <a:schemeClr val="tx1"/>
                </a:solidFill>
                <a:effectLst/>
                <a:uLnTx/>
                <a:uFillTx/>
                <a:latin typeface="+mn-lt"/>
                <a:ea typeface="+mn-ea"/>
                <a:cs typeface="+mn-cs"/>
              </a:rPr>
              <a:t>Referência 1</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pt-BR" sz="1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pt-BR" sz="1400" b="0" i="0" u="none" strike="noStrike" kern="1200" cap="none" spc="0" normalizeH="0" baseline="0" noProof="0" smtClean="0">
                <a:ln>
                  <a:noFill/>
                </a:ln>
                <a:solidFill>
                  <a:schemeClr val="tx1"/>
                </a:solidFill>
                <a:effectLst/>
                <a:uLnTx/>
                <a:uFillTx/>
                <a:latin typeface="+mn-lt"/>
                <a:ea typeface="+mn-ea"/>
                <a:cs typeface="+mn-cs"/>
              </a:rPr>
              <a:t>Referência 2</a:t>
            </a: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kumimoji="0" lang="pt-BR" sz="14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itchFamily="34" charset="0"/>
              <a:buNone/>
              <a:tabLst/>
              <a:defRPr/>
            </a:pPr>
            <a:r>
              <a:rPr kumimoji="0" lang="pt-BR" sz="1400" b="0" i="0" u="none" strike="noStrike" kern="1200" cap="none" spc="0" normalizeH="0" baseline="0" noProof="0" smtClean="0">
                <a:ln>
                  <a:noFill/>
                </a:ln>
                <a:solidFill>
                  <a:schemeClr val="tx1"/>
                </a:solidFill>
                <a:effectLst/>
                <a:uLnTx/>
                <a:uFillTx/>
                <a:latin typeface="+mn-lt"/>
                <a:ea typeface="+mn-ea"/>
                <a:cs typeface="+mn-cs"/>
              </a:rPr>
              <a:t>(Arial, 14, justificado, espaçamento simples, referências separadas por uma linha em branco)</a:t>
            </a:r>
            <a:endParaRPr kumimoji="0" lang="pt-BR" sz="1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a 2">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504</Words>
  <Application>Microsoft Office PowerPoint</Application>
  <PresentationFormat>Personalizar</PresentationFormat>
  <Paragraphs>52</Paragraphs>
  <Slides>7</Slides>
  <Notes>0</Notes>
  <HiddenSlides>0</HiddenSlides>
  <MMClips>0</MMClips>
  <ScaleCrop>false</ScaleCrop>
  <HeadingPairs>
    <vt:vector size="4" baseType="variant">
      <vt:variant>
        <vt:lpstr>Tema</vt:lpstr>
      </vt:variant>
      <vt:variant>
        <vt:i4>2</vt:i4>
      </vt:variant>
      <vt:variant>
        <vt:lpstr>Títulos de slides</vt:lpstr>
      </vt:variant>
      <vt:variant>
        <vt:i4>7</vt:i4>
      </vt:variant>
    </vt:vector>
  </HeadingPairs>
  <TitlesOfParts>
    <vt:vector size="9" baseType="lpstr">
      <vt:lpstr>Tema do Office</vt:lpstr>
      <vt:lpstr>Personalizar design</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Ligia</dc:creator>
  <cp:lastModifiedBy>Ligia</cp:lastModifiedBy>
  <cp:revision>2</cp:revision>
  <dcterms:created xsi:type="dcterms:W3CDTF">2020-03-04T02:43:56Z</dcterms:created>
  <dcterms:modified xsi:type="dcterms:W3CDTF">2020-03-04T18:18:14Z</dcterms:modified>
</cp:coreProperties>
</file>